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9" r:id="rId1"/>
  </p:sldMasterIdLst>
  <p:notesMasterIdLst>
    <p:notesMasterId r:id="rId37"/>
  </p:notesMasterIdLst>
  <p:handoutMasterIdLst>
    <p:handoutMasterId r:id="rId38"/>
  </p:handoutMasterIdLst>
  <p:sldIdLst>
    <p:sldId id="259" r:id="rId2"/>
    <p:sldId id="256" r:id="rId3"/>
    <p:sldId id="260" r:id="rId4"/>
    <p:sldId id="261" r:id="rId5"/>
    <p:sldId id="279" r:id="rId6"/>
    <p:sldId id="295" r:id="rId7"/>
    <p:sldId id="280" r:id="rId8"/>
    <p:sldId id="281" r:id="rId9"/>
    <p:sldId id="282" r:id="rId10"/>
    <p:sldId id="283" r:id="rId11"/>
    <p:sldId id="284" r:id="rId12"/>
    <p:sldId id="285" r:id="rId13"/>
    <p:sldId id="286" r:id="rId14"/>
    <p:sldId id="287" r:id="rId15"/>
    <p:sldId id="288" r:id="rId16"/>
    <p:sldId id="289" r:id="rId17"/>
    <p:sldId id="291" r:id="rId18"/>
    <p:sldId id="292" r:id="rId19"/>
    <p:sldId id="293" r:id="rId20"/>
    <p:sldId id="294" r:id="rId21"/>
    <p:sldId id="296" r:id="rId22"/>
    <p:sldId id="297" r:id="rId23"/>
    <p:sldId id="298" r:id="rId24"/>
    <p:sldId id="301" r:id="rId25"/>
    <p:sldId id="302" r:id="rId26"/>
    <p:sldId id="303" r:id="rId27"/>
    <p:sldId id="304" r:id="rId28"/>
    <p:sldId id="305" r:id="rId29"/>
    <p:sldId id="299" r:id="rId30"/>
    <p:sldId id="307" r:id="rId31"/>
    <p:sldId id="306" r:id="rId32"/>
    <p:sldId id="308" r:id="rId33"/>
    <p:sldId id="300" r:id="rId34"/>
    <p:sldId id="309" r:id="rId35"/>
    <p:sldId id="276" r:id="rId36"/>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id="{21BA97ED-402D-42B7-9ED2-62236B298856}">
          <p14:sldIdLst>
            <p14:sldId id="259"/>
            <p14:sldId id="256"/>
            <p14:sldId id="260"/>
            <p14:sldId id="261"/>
            <p14:sldId id="279"/>
            <p14:sldId id="295"/>
            <p14:sldId id="280"/>
            <p14:sldId id="281"/>
            <p14:sldId id="282"/>
            <p14:sldId id="283"/>
            <p14:sldId id="284"/>
            <p14:sldId id="285"/>
            <p14:sldId id="286"/>
            <p14:sldId id="287"/>
            <p14:sldId id="288"/>
            <p14:sldId id="289"/>
            <p14:sldId id="291"/>
            <p14:sldId id="292"/>
            <p14:sldId id="293"/>
            <p14:sldId id="294"/>
            <p14:sldId id="296"/>
            <p14:sldId id="297"/>
            <p14:sldId id="298"/>
            <p14:sldId id="301"/>
            <p14:sldId id="302"/>
            <p14:sldId id="303"/>
            <p14:sldId id="304"/>
            <p14:sldId id="305"/>
            <p14:sldId id="299"/>
            <p14:sldId id="307"/>
            <p14:sldId id="306"/>
            <p14:sldId id="308"/>
            <p14:sldId id="300"/>
            <p14:sldId id="309"/>
            <p14:sldId id="276"/>
          </p14:sldIdLst>
        </p14:section>
      </p14:sectionLst>
    </p:ext>
    <p:ext uri="{EFAFB233-063F-42B5-8137-9DF3F51BA10A}">
      <p15:sldGuideLst xmlns:p15="http://schemas.microsoft.com/office/powerpoint/2012/main">
        <p15:guide id="1" orient="horz" pos="2136" userDrawn="1">
          <p15:clr>
            <a:srgbClr val="A4A3A4"/>
          </p15:clr>
        </p15:guide>
        <p15:guide id="2" pos="3840" userDrawn="1">
          <p15:clr>
            <a:srgbClr val="A4A3A4"/>
          </p15:clr>
        </p15:guide>
        <p15:guide id="3" pos="438" userDrawn="1">
          <p15:clr>
            <a:srgbClr val="A4A3A4"/>
          </p15:clr>
        </p15:guide>
        <p15:guide id="5" orient="horz" pos="346" userDrawn="1">
          <p15:clr>
            <a:srgbClr val="A4A3A4"/>
          </p15:clr>
        </p15:guide>
        <p15:guide id="6" orient="horz" pos="397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2626"/>
    <a:srgbClr val="27CAD6"/>
    <a:srgbClr val="1DA8E1"/>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B1B2B5-60FD-4749-9208-4FB32F3614F2}" v="6" dt="2019-07-17T10:05:00.4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97" autoAdjust="0"/>
    <p:restoredTop sz="79428"/>
  </p:normalViewPr>
  <p:slideViewPr>
    <p:cSldViewPr snapToGrid="0" snapToObjects="1">
      <p:cViewPr varScale="1">
        <p:scale>
          <a:sx n="96" d="100"/>
          <a:sy n="96" d="100"/>
        </p:scale>
        <p:origin x="1896" y="160"/>
      </p:cViewPr>
      <p:guideLst>
        <p:guide orient="horz" pos="2136"/>
        <p:guide pos="3840"/>
        <p:guide pos="438"/>
        <p:guide orient="horz" pos="346"/>
        <p:guide orient="horz" pos="3974"/>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97" d="100"/>
          <a:sy n="97" d="100"/>
        </p:scale>
        <p:origin x="432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unxuan Liu" userId="586587b3-05dd-4d6e-b7f9-09287e9fa419" providerId="ADAL" clId="{00B1B2B5-60FD-4749-9208-4FB32F3614F2}"/>
    <pc:docChg chg="undo custSel modSld addSection modSection">
      <pc:chgData name="Yunxuan Liu" userId="586587b3-05dd-4d6e-b7f9-09287e9fa419" providerId="ADAL" clId="{00B1B2B5-60FD-4749-9208-4FB32F3614F2}" dt="2019-07-17T10:05:00.434" v="47"/>
      <pc:docMkLst>
        <pc:docMk/>
      </pc:docMkLst>
      <pc:sldChg chg="addSp delSp modSp modTransition">
        <pc:chgData name="Yunxuan Liu" userId="586587b3-05dd-4d6e-b7f9-09287e9fa419" providerId="ADAL" clId="{00B1B2B5-60FD-4749-9208-4FB32F3614F2}" dt="2019-07-17T10:05:00.434" v="47"/>
        <pc:sldMkLst>
          <pc:docMk/>
          <pc:sldMk cId="1681692777" sldId="256"/>
        </pc:sldMkLst>
        <pc:grpChg chg="add del mod">
          <ac:chgData name="Yunxuan Liu" userId="586587b3-05dd-4d6e-b7f9-09287e9fa419" providerId="ADAL" clId="{00B1B2B5-60FD-4749-9208-4FB32F3614F2}" dt="2019-07-17T10:01:31.414" v="17" actId="478"/>
          <ac:grpSpMkLst>
            <pc:docMk/>
            <pc:sldMk cId="1681692777" sldId="256"/>
            <ac:grpSpMk id="29" creationId="{842B0655-CA7A-4D9A-9037-D075157DE39E}"/>
          </ac:grpSpMkLst>
        </pc:grpChg>
      </pc:sldChg>
      <pc:sldChg chg="modSp mod modTransition chgLayout">
        <pc:chgData name="Yunxuan Liu" userId="586587b3-05dd-4d6e-b7f9-09287e9fa419" providerId="ADAL" clId="{00B1B2B5-60FD-4749-9208-4FB32F3614F2}" dt="2019-07-17T10:05:00.434" v="47"/>
        <pc:sldMkLst>
          <pc:docMk/>
          <pc:sldMk cId="2471741931" sldId="259"/>
        </pc:sldMkLst>
        <pc:spChg chg="mod ord">
          <ac:chgData name="Yunxuan Liu" userId="586587b3-05dd-4d6e-b7f9-09287e9fa419" providerId="ADAL" clId="{00B1B2B5-60FD-4749-9208-4FB32F3614F2}" dt="2019-07-17T10:01:38.606" v="20" actId="700"/>
          <ac:spMkLst>
            <pc:docMk/>
            <pc:sldMk cId="2471741931" sldId="259"/>
            <ac:spMk id="7" creationId="{DFB9A5A8-E49F-4049-9C65-14B2FFF2488C}"/>
          </ac:spMkLst>
        </pc:spChg>
        <pc:spChg chg="mod ord">
          <ac:chgData name="Yunxuan Liu" userId="586587b3-05dd-4d6e-b7f9-09287e9fa419" providerId="ADAL" clId="{00B1B2B5-60FD-4749-9208-4FB32F3614F2}" dt="2019-07-17T10:01:38.606" v="20" actId="700"/>
          <ac:spMkLst>
            <pc:docMk/>
            <pc:sldMk cId="2471741931" sldId="259"/>
            <ac:spMk id="8" creationId="{8D596CBF-7CEC-41F6-BEE4-C2D848436178}"/>
          </ac:spMkLst>
        </pc:spChg>
        <pc:spChg chg="mod ord">
          <ac:chgData name="Yunxuan Liu" userId="586587b3-05dd-4d6e-b7f9-09287e9fa419" providerId="ADAL" clId="{00B1B2B5-60FD-4749-9208-4FB32F3614F2}" dt="2019-07-17T10:01:38.606" v="20" actId="700"/>
          <ac:spMkLst>
            <pc:docMk/>
            <pc:sldMk cId="2471741931" sldId="259"/>
            <ac:spMk id="9" creationId="{4FABEF89-AE50-4B62-992E-EAF1ECDEB7F0}"/>
          </ac:spMkLst>
        </pc:spChg>
      </pc:sldChg>
      <pc:sldChg chg="delSp modSp mod modTransition chgLayout">
        <pc:chgData name="Yunxuan Liu" userId="586587b3-05dd-4d6e-b7f9-09287e9fa419" providerId="ADAL" clId="{00B1B2B5-60FD-4749-9208-4FB32F3614F2}" dt="2019-07-17T10:05:00.434" v="47"/>
        <pc:sldMkLst>
          <pc:docMk/>
          <pc:sldMk cId="108827104" sldId="260"/>
        </pc:sldMkLst>
        <pc:spChg chg="mod ord">
          <ac:chgData name="Yunxuan Liu" userId="586587b3-05dd-4d6e-b7f9-09287e9fa419" providerId="ADAL" clId="{00B1B2B5-60FD-4749-9208-4FB32F3614F2}" dt="2019-07-17T10:01:35.985" v="19" actId="700"/>
          <ac:spMkLst>
            <pc:docMk/>
            <pc:sldMk cId="108827104" sldId="260"/>
            <ac:spMk id="2" creationId="{574A3D85-9D33-4479-8D9C-ADC51F0CC9DC}"/>
          </ac:spMkLst>
        </pc:spChg>
        <pc:spChg chg="mod ord">
          <ac:chgData name="Yunxuan Liu" userId="586587b3-05dd-4d6e-b7f9-09287e9fa419" providerId="ADAL" clId="{00B1B2B5-60FD-4749-9208-4FB32F3614F2}" dt="2019-07-17T10:01:35.985" v="19" actId="700"/>
          <ac:spMkLst>
            <pc:docMk/>
            <pc:sldMk cId="108827104" sldId="260"/>
            <ac:spMk id="3" creationId="{E76C67D6-E53A-441C-9A66-128E321C160F}"/>
          </ac:spMkLst>
        </pc:spChg>
        <pc:spChg chg="mod ord">
          <ac:chgData name="Yunxuan Liu" userId="586587b3-05dd-4d6e-b7f9-09287e9fa419" providerId="ADAL" clId="{00B1B2B5-60FD-4749-9208-4FB32F3614F2}" dt="2019-07-17T10:01:35.985" v="19" actId="700"/>
          <ac:spMkLst>
            <pc:docMk/>
            <pc:sldMk cId="108827104" sldId="260"/>
            <ac:spMk id="4" creationId="{FCBE395D-756C-4456-B769-48481F9DEA39}"/>
          </ac:spMkLst>
        </pc:spChg>
        <pc:spChg chg="mod ord">
          <ac:chgData name="Yunxuan Liu" userId="586587b3-05dd-4d6e-b7f9-09287e9fa419" providerId="ADAL" clId="{00B1B2B5-60FD-4749-9208-4FB32F3614F2}" dt="2019-07-17T10:01:35.985" v="19" actId="700"/>
          <ac:spMkLst>
            <pc:docMk/>
            <pc:sldMk cId="108827104" sldId="260"/>
            <ac:spMk id="5" creationId="{09664FD2-3CAE-412E-BB76-AEB9E7DB1E6D}"/>
          </ac:spMkLst>
        </pc:spChg>
        <pc:grpChg chg="del mod">
          <ac:chgData name="Yunxuan Liu" userId="586587b3-05dd-4d6e-b7f9-09287e9fa419" providerId="ADAL" clId="{00B1B2B5-60FD-4749-9208-4FB32F3614F2}" dt="2019-07-17T10:01:32.824" v="18" actId="478"/>
          <ac:grpSpMkLst>
            <pc:docMk/>
            <pc:sldMk cId="108827104" sldId="260"/>
            <ac:grpSpMk id="53" creationId="{B8DD9138-6385-497C-A9D4-4DAC7F6001C4}"/>
          </ac:grpSpMkLst>
        </pc:grpChg>
      </pc:sldChg>
      <pc:sldChg chg="modSp mod modTransition chgLayout">
        <pc:chgData name="Yunxuan Liu" userId="586587b3-05dd-4d6e-b7f9-09287e9fa419" providerId="ADAL" clId="{00B1B2B5-60FD-4749-9208-4FB32F3614F2}" dt="2019-07-17T10:05:00.434" v="47"/>
        <pc:sldMkLst>
          <pc:docMk/>
          <pc:sldMk cId="2964580851" sldId="261"/>
        </pc:sldMkLst>
        <pc:spChg chg="mod ord">
          <ac:chgData name="Yunxuan Liu" userId="586587b3-05dd-4d6e-b7f9-09287e9fa419" providerId="ADAL" clId="{00B1B2B5-60FD-4749-9208-4FB32F3614F2}" dt="2019-07-17T10:01:43.859" v="21" actId="700"/>
          <ac:spMkLst>
            <pc:docMk/>
            <pc:sldMk cId="2964580851" sldId="261"/>
            <ac:spMk id="35" creationId="{B97C29FD-394A-4987-9E5B-90CABEA5711D}"/>
          </ac:spMkLst>
        </pc:spChg>
        <pc:spChg chg="mod ord">
          <ac:chgData name="Yunxuan Liu" userId="586587b3-05dd-4d6e-b7f9-09287e9fa419" providerId="ADAL" clId="{00B1B2B5-60FD-4749-9208-4FB32F3614F2}" dt="2019-07-17T10:01:43.859" v="21" actId="700"/>
          <ac:spMkLst>
            <pc:docMk/>
            <pc:sldMk cId="2964580851" sldId="261"/>
            <ac:spMk id="36" creationId="{91EF4B6C-D964-4616-BA19-0467C0BA7D48}"/>
          </ac:spMkLst>
        </pc:spChg>
      </pc:sldChg>
      <pc:sldChg chg="modTransition">
        <pc:chgData name="Yunxuan Liu" userId="586587b3-05dd-4d6e-b7f9-09287e9fa419" providerId="ADAL" clId="{00B1B2B5-60FD-4749-9208-4FB32F3614F2}" dt="2019-07-17T10:05:00.434" v="47"/>
        <pc:sldMkLst>
          <pc:docMk/>
          <pc:sldMk cId="2103294166" sldId="262"/>
        </pc:sldMkLst>
      </pc:sldChg>
      <pc:sldChg chg="delSp modTransition">
        <pc:chgData name="Yunxuan Liu" userId="586587b3-05dd-4d6e-b7f9-09287e9fa419" providerId="ADAL" clId="{00B1B2B5-60FD-4749-9208-4FB32F3614F2}" dt="2019-07-17T10:05:00.434" v="47"/>
        <pc:sldMkLst>
          <pc:docMk/>
          <pc:sldMk cId="77967765" sldId="263"/>
        </pc:sldMkLst>
        <pc:picChg chg="del">
          <ac:chgData name="Yunxuan Liu" userId="586587b3-05dd-4d6e-b7f9-09287e9fa419" providerId="ADAL" clId="{00B1B2B5-60FD-4749-9208-4FB32F3614F2}" dt="2019-07-17T10:02:09.185" v="22" actId="478"/>
          <ac:picMkLst>
            <pc:docMk/>
            <pc:sldMk cId="77967765" sldId="263"/>
            <ac:picMk id="4" creationId="{0F9C99CA-477C-4A9A-BC25-DD8D24F0559C}"/>
          </ac:picMkLst>
        </pc:picChg>
      </pc:sldChg>
      <pc:sldChg chg="modTransition">
        <pc:chgData name="Yunxuan Liu" userId="586587b3-05dd-4d6e-b7f9-09287e9fa419" providerId="ADAL" clId="{00B1B2B5-60FD-4749-9208-4FB32F3614F2}" dt="2019-07-17T10:05:00.434" v="47"/>
        <pc:sldMkLst>
          <pc:docMk/>
          <pc:sldMk cId="1468546611" sldId="264"/>
        </pc:sldMkLst>
      </pc:sldChg>
      <pc:sldChg chg="modTransition">
        <pc:chgData name="Yunxuan Liu" userId="586587b3-05dd-4d6e-b7f9-09287e9fa419" providerId="ADAL" clId="{00B1B2B5-60FD-4749-9208-4FB32F3614F2}" dt="2019-07-17T10:05:00.434" v="47"/>
        <pc:sldMkLst>
          <pc:docMk/>
          <pc:sldMk cId="1614990324" sldId="265"/>
        </pc:sldMkLst>
      </pc:sldChg>
      <pc:sldChg chg="modTransition">
        <pc:chgData name="Yunxuan Liu" userId="586587b3-05dd-4d6e-b7f9-09287e9fa419" providerId="ADAL" clId="{00B1B2B5-60FD-4749-9208-4FB32F3614F2}" dt="2019-07-17T10:05:00.434" v="47"/>
        <pc:sldMkLst>
          <pc:docMk/>
          <pc:sldMk cId="3242618326" sldId="266"/>
        </pc:sldMkLst>
      </pc:sldChg>
      <pc:sldChg chg="modTransition">
        <pc:chgData name="Yunxuan Liu" userId="586587b3-05dd-4d6e-b7f9-09287e9fa419" providerId="ADAL" clId="{00B1B2B5-60FD-4749-9208-4FB32F3614F2}" dt="2019-07-17T10:05:00.434" v="47"/>
        <pc:sldMkLst>
          <pc:docMk/>
          <pc:sldMk cId="4185310245" sldId="267"/>
        </pc:sldMkLst>
      </pc:sldChg>
      <pc:sldChg chg="modTransition">
        <pc:chgData name="Yunxuan Liu" userId="586587b3-05dd-4d6e-b7f9-09287e9fa419" providerId="ADAL" clId="{00B1B2B5-60FD-4749-9208-4FB32F3614F2}" dt="2019-07-17T10:05:00.434" v="47"/>
        <pc:sldMkLst>
          <pc:docMk/>
          <pc:sldMk cId="774626004" sldId="268"/>
        </pc:sldMkLst>
      </pc:sldChg>
      <pc:sldChg chg="modTransition">
        <pc:chgData name="Yunxuan Liu" userId="586587b3-05dd-4d6e-b7f9-09287e9fa419" providerId="ADAL" clId="{00B1B2B5-60FD-4749-9208-4FB32F3614F2}" dt="2019-07-17T10:05:00.434" v="47"/>
        <pc:sldMkLst>
          <pc:docMk/>
          <pc:sldMk cId="1082142924" sldId="269"/>
        </pc:sldMkLst>
      </pc:sldChg>
      <pc:sldChg chg="modTransition">
        <pc:chgData name="Yunxuan Liu" userId="586587b3-05dd-4d6e-b7f9-09287e9fa419" providerId="ADAL" clId="{00B1B2B5-60FD-4749-9208-4FB32F3614F2}" dt="2019-07-17T10:05:00.434" v="47"/>
        <pc:sldMkLst>
          <pc:docMk/>
          <pc:sldMk cId="3609682178" sldId="270"/>
        </pc:sldMkLst>
      </pc:sldChg>
      <pc:sldChg chg="modSp modTransition">
        <pc:chgData name="Yunxuan Liu" userId="586587b3-05dd-4d6e-b7f9-09287e9fa419" providerId="ADAL" clId="{00B1B2B5-60FD-4749-9208-4FB32F3614F2}" dt="2019-07-17T10:05:00.434" v="47"/>
        <pc:sldMkLst>
          <pc:docMk/>
          <pc:sldMk cId="1184582337" sldId="271"/>
        </pc:sldMkLst>
        <pc:grpChg chg="mod">
          <ac:chgData name="Yunxuan Liu" userId="586587b3-05dd-4d6e-b7f9-09287e9fa419" providerId="ADAL" clId="{00B1B2B5-60FD-4749-9208-4FB32F3614F2}" dt="2019-07-17T10:02:39.865" v="24" actId="1076"/>
          <ac:grpSpMkLst>
            <pc:docMk/>
            <pc:sldMk cId="1184582337" sldId="271"/>
            <ac:grpSpMk id="44" creationId="{3947C948-3DD2-43C5-B815-629799F1939F}"/>
          </ac:grpSpMkLst>
        </pc:grpChg>
      </pc:sldChg>
      <pc:sldChg chg="delSp modSp modTransition">
        <pc:chgData name="Yunxuan Liu" userId="586587b3-05dd-4d6e-b7f9-09287e9fa419" providerId="ADAL" clId="{00B1B2B5-60FD-4749-9208-4FB32F3614F2}" dt="2019-07-17T10:05:00.434" v="47"/>
        <pc:sldMkLst>
          <pc:docMk/>
          <pc:sldMk cId="2903712072" sldId="272"/>
        </pc:sldMkLst>
        <pc:grpChg chg="del mod">
          <ac:chgData name="Yunxuan Liu" userId="586587b3-05dd-4d6e-b7f9-09287e9fa419" providerId="ADAL" clId="{00B1B2B5-60FD-4749-9208-4FB32F3614F2}" dt="2019-07-17T10:02:42.771" v="26" actId="478"/>
          <ac:grpSpMkLst>
            <pc:docMk/>
            <pc:sldMk cId="2903712072" sldId="272"/>
            <ac:grpSpMk id="53" creationId="{B8DD9138-6385-497C-A9D4-4DAC7F6001C4}"/>
          </ac:grpSpMkLst>
        </pc:grpChg>
      </pc:sldChg>
      <pc:sldChg chg="modTransition">
        <pc:chgData name="Yunxuan Liu" userId="586587b3-05dd-4d6e-b7f9-09287e9fa419" providerId="ADAL" clId="{00B1B2B5-60FD-4749-9208-4FB32F3614F2}" dt="2019-07-17T10:05:00.434" v="47"/>
        <pc:sldMkLst>
          <pc:docMk/>
          <pc:sldMk cId="2719442463" sldId="273"/>
        </pc:sldMkLst>
      </pc:sldChg>
      <pc:sldChg chg="modTransition">
        <pc:chgData name="Yunxuan Liu" userId="586587b3-05dd-4d6e-b7f9-09287e9fa419" providerId="ADAL" clId="{00B1B2B5-60FD-4749-9208-4FB32F3614F2}" dt="2019-07-17T10:05:00.434" v="47"/>
        <pc:sldMkLst>
          <pc:docMk/>
          <pc:sldMk cId="931542725" sldId="274"/>
        </pc:sldMkLst>
      </pc:sldChg>
      <pc:sldChg chg="modSp mod modTransition chgLayout">
        <pc:chgData name="Yunxuan Liu" userId="586587b3-05dd-4d6e-b7f9-09287e9fa419" providerId="ADAL" clId="{00B1B2B5-60FD-4749-9208-4FB32F3614F2}" dt="2019-07-17T10:05:00.434" v="47"/>
        <pc:sldMkLst>
          <pc:docMk/>
          <pc:sldMk cId="924268912" sldId="275"/>
        </pc:sldMkLst>
        <pc:spChg chg="mod ord">
          <ac:chgData name="Yunxuan Liu" userId="586587b3-05dd-4d6e-b7f9-09287e9fa419" providerId="ADAL" clId="{00B1B2B5-60FD-4749-9208-4FB32F3614F2}" dt="2019-07-17T10:03:09.058" v="30" actId="700"/>
          <ac:spMkLst>
            <pc:docMk/>
            <pc:sldMk cId="924268912" sldId="275"/>
            <ac:spMk id="2" creationId="{B88277DA-65A8-4D0B-895C-90271F78265B}"/>
          </ac:spMkLst>
        </pc:spChg>
        <pc:spChg chg="mod ord">
          <ac:chgData name="Yunxuan Liu" userId="586587b3-05dd-4d6e-b7f9-09287e9fa419" providerId="ADAL" clId="{00B1B2B5-60FD-4749-9208-4FB32F3614F2}" dt="2019-07-17T10:03:09.058" v="30" actId="700"/>
          <ac:spMkLst>
            <pc:docMk/>
            <pc:sldMk cId="924268912" sldId="275"/>
            <ac:spMk id="3" creationId="{15509B58-0BFB-4DD9-B90B-5670776A0C3A}"/>
          </ac:spMkLst>
        </pc:spChg>
      </pc:sldChg>
      <pc:sldChg chg="addSp delSp modSp mod modTransition chgLayout">
        <pc:chgData name="Yunxuan Liu" userId="586587b3-05dd-4d6e-b7f9-09287e9fa419" providerId="ADAL" clId="{00B1B2B5-60FD-4749-9208-4FB32F3614F2}" dt="2019-07-17T10:05:00.434" v="47"/>
        <pc:sldMkLst>
          <pc:docMk/>
          <pc:sldMk cId="3584197272" sldId="276"/>
        </pc:sldMkLst>
        <pc:spChg chg="add del mod ord">
          <ac:chgData name="Yunxuan Liu" userId="586587b3-05dd-4d6e-b7f9-09287e9fa419" providerId="ADAL" clId="{00B1B2B5-60FD-4749-9208-4FB32F3614F2}" dt="2019-07-17T10:03:02.543" v="28" actId="700"/>
          <ac:spMkLst>
            <pc:docMk/>
            <pc:sldMk cId="3584197272" sldId="276"/>
            <ac:spMk id="2" creationId="{B25FB704-07E4-411F-9708-44A04E3FB8E9}"/>
          </ac:spMkLst>
        </pc:spChg>
        <pc:spChg chg="del mod">
          <ac:chgData name="Yunxuan Liu" userId="586587b3-05dd-4d6e-b7f9-09287e9fa419" providerId="ADAL" clId="{00B1B2B5-60FD-4749-9208-4FB32F3614F2}" dt="2019-07-17T10:03:37.968" v="42" actId="478"/>
          <ac:spMkLst>
            <pc:docMk/>
            <pc:sldMk cId="3584197272" sldId="276"/>
            <ac:spMk id="3" creationId="{8A00EF98-FF65-4AFA-BCC0-1DE2058E5C4B}"/>
          </ac:spMkLst>
        </pc:spChg>
        <pc:spChg chg="del mod">
          <ac:chgData name="Yunxuan Liu" userId="586587b3-05dd-4d6e-b7f9-09287e9fa419" providerId="ADAL" clId="{00B1B2B5-60FD-4749-9208-4FB32F3614F2}" dt="2019-07-17T10:03:37.968" v="42" actId="478"/>
          <ac:spMkLst>
            <pc:docMk/>
            <pc:sldMk cId="3584197272" sldId="276"/>
            <ac:spMk id="4" creationId="{07E55900-E9AD-4A5A-A36B-7665B0D290ED}"/>
          </ac:spMkLst>
        </pc:spChg>
        <pc:spChg chg="add del mod ord">
          <ac:chgData name="Yunxuan Liu" userId="586587b3-05dd-4d6e-b7f9-09287e9fa419" providerId="ADAL" clId="{00B1B2B5-60FD-4749-9208-4FB32F3614F2}" dt="2019-07-17T10:03:02.543" v="28" actId="700"/>
          <ac:spMkLst>
            <pc:docMk/>
            <pc:sldMk cId="3584197272" sldId="276"/>
            <ac:spMk id="5" creationId="{5CBBF443-A6B5-484D-8920-CEC6F99316FF}"/>
          </ac:spMkLst>
        </pc:spChg>
        <pc:spChg chg="add del mod ord">
          <ac:chgData name="Yunxuan Liu" userId="586587b3-05dd-4d6e-b7f9-09287e9fa419" providerId="ADAL" clId="{00B1B2B5-60FD-4749-9208-4FB32F3614F2}" dt="2019-07-17T10:03:02.543" v="28" actId="700"/>
          <ac:spMkLst>
            <pc:docMk/>
            <pc:sldMk cId="3584197272" sldId="276"/>
            <ac:spMk id="6" creationId="{74169027-3780-4571-92DE-306866E85774}"/>
          </ac:spMkLst>
        </pc:spChg>
        <pc:spChg chg="add mod ord">
          <ac:chgData name="Yunxuan Liu" userId="586587b3-05dd-4d6e-b7f9-09287e9fa419" providerId="ADAL" clId="{00B1B2B5-60FD-4749-9208-4FB32F3614F2}" dt="2019-07-17T10:03:27.935" v="36" actId="20577"/>
          <ac:spMkLst>
            <pc:docMk/>
            <pc:sldMk cId="3584197272" sldId="276"/>
            <ac:spMk id="7" creationId="{CAE555B2-F524-482B-9F93-A5FF36CFCA96}"/>
          </ac:spMkLst>
        </pc:spChg>
        <pc:spChg chg="mod">
          <ac:chgData name="Yunxuan Liu" userId="586587b3-05dd-4d6e-b7f9-09287e9fa419" providerId="ADAL" clId="{00B1B2B5-60FD-4749-9208-4FB32F3614F2}" dt="2019-07-17T10:03:36.010" v="41" actId="1076"/>
          <ac:spMkLst>
            <pc:docMk/>
            <pc:sldMk cId="3584197272" sldId="276"/>
            <ac:spMk id="8" creationId="{DE90AF01-5E97-4ACD-B282-842B3B2232C7}"/>
          </ac:spMkLst>
        </pc:spChg>
        <pc:spChg chg="add mod ord">
          <ac:chgData name="Yunxuan Liu" userId="586587b3-05dd-4d6e-b7f9-09287e9fa419" providerId="ADAL" clId="{00B1B2B5-60FD-4749-9208-4FB32F3614F2}" dt="2019-07-17T10:03:31.963" v="40" actId="20577"/>
          <ac:spMkLst>
            <pc:docMk/>
            <pc:sldMk cId="3584197272" sldId="276"/>
            <ac:spMk id="9" creationId="{FD6C8BF1-8D8B-4A3C-A39D-8067492D0792}"/>
          </ac:spMkLst>
        </pc:spChg>
        <pc:spChg chg="add mod ord">
          <ac:chgData name="Yunxuan Liu" userId="586587b3-05dd-4d6e-b7f9-09287e9fa419" providerId="ADAL" clId="{00B1B2B5-60FD-4749-9208-4FB32F3614F2}" dt="2019-07-17T10:03:21.780" v="33" actId="20577"/>
          <ac:spMkLst>
            <pc:docMk/>
            <pc:sldMk cId="3584197272" sldId="276"/>
            <ac:spMk id="10" creationId="{3AC51C22-F605-4E76-93B0-384DEA669057}"/>
          </ac:spMkLst>
        </pc:spChg>
        <pc:spChg chg="del mod">
          <ac:chgData name="Yunxuan Liu" userId="586587b3-05dd-4d6e-b7f9-09287e9fa419" providerId="ADAL" clId="{00B1B2B5-60FD-4749-9208-4FB32F3614F2}" dt="2019-07-17T10:03:37.968" v="42" actId="478"/>
          <ac:spMkLst>
            <pc:docMk/>
            <pc:sldMk cId="3584197272" sldId="276"/>
            <ac:spMk id="18" creationId="{AE6A36A1-1FB3-4750-A5DC-1FF6A99068F7}"/>
          </ac:spMkLst>
        </pc:spChg>
        <pc:spChg chg="del mod">
          <ac:chgData name="Yunxuan Liu" userId="586587b3-05dd-4d6e-b7f9-09287e9fa419" providerId="ADAL" clId="{00B1B2B5-60FD-4749-9208-4FB32F3614F2}" dt="2019-07-17T10:03:37.968" v="42" actId="478"/>
          <ac:spMkLst>
            <pc:docMk/>
            <pc:sldMk cId="3584197272" sldId="276"/>
            <ac:spMk id="19" creationId="{5EC1D836-0EBF-4ED4-B473-9B81D28EEEEF}"/>
          </ac:spMkLst>
        </pc:spChg>
      </pc:sldChg>
      <pc:sldMasterChg chg="delSldLayout">
        <pc:chgData name="Yunxuan Liu" userId="586587b3-05dd-4d6e-b7f9-09287e9fa419" providerId="ADAL" clId="{00B1B2B5-60FD-4749-9208-4FB32F3614F2}" dt="2019-07-17T09:57:58.659" v="1" actId="2696"/>
        <pc:sldMasterMkLst>
          <pc:docMk/>
          <pc:sldMasterMk cId="760313750" sldId="2147483666"/>
        </pc:sldMasterMkLst>
        <pc:sldLayoutChg chg="del">
          <pc:chgData name="Yunxuan Liu" userId="586587b3-05dd-4d6e-b7f9-09287e9fa419" providerId="ADAL" clId="{00B1B2B5-60FD-4749-9208-4FB32F3614F2}" dt="2019-07-17T09:57:58.659" v="1" actId="2696"/>
          <pc:sldLayoutMkLst>
            <pc:docMk/>
            <pc:sldMasterMk cId="760313750" sldId="2147483666"/>
            <pc:sldLayoutMk cId="491705403" sldId="2147483664"/>
          </pc:sldLayoutMkLst>
        </pc:sldLayoutChg>
        <pc:sldLayoutChg chg="del">
          <pc:chgData name="Yunxuan Liu" userId="586587b3-05dd-4d6e-b7f9-09287e9fa419" providerId="ADAL" clId="{00B1B2B5-60FD-4749-9208-4FB32F3614F2}" dt="2019-07-17T09:57:58.649" v="0" actId="2696"/>
          <pc:sldLayoutMkLst>
            <pc:docMk/>
            <pc:sldMasterMk cId="760313750" sldId="2147483666"/>
            <pc:sldLayoutMk cId="1264095060" sldId="2147483678"/>
          </pc:sldLayoutMkLst>
        </pc:sldLayoutChg>
      </pc:sldMasterChg>
    </pc:docChg>
  </pc:docChgLst>
  <pc:docChgLst>
    <pc:chgData name="Weisheng Zhu" userId="235d122c-3b57-4c5d-826a-7dbf2d1a59d1" providerId="ADAL" clId="{01B372EF-99DF-4836-9B0B-279B2FDFF5FD}"/>
    <pc:docChg chg="custSel modSld">
      <pc:chgData name="Weisheng Zhu" userId="235d122c-3b57-4c5d-826a-7dbf2d1a59d1" providerId="ADAL" clId="{01B372EF-99DF-4836-9B0B-279B2FDFF5FD}" dt="2019-07-18T02:32:18.568" v="0" actId="478"/>
      <pc:docMkLst>
        <pc:docMk/>
      </pc:docMkLst>
      <pc:sldChg chg="delSp">
        <pc:chgData name="Weisheng Zhu" userId="235d122c-3b57-4c5d-826a-7dbf2d1a59d1" providerId="ADAL" clId="{01B372EF-99DF-4836-9B0B-279B2FDFF5FD}" dt="2019-07-18T02:32:18.568" v="0" actId="478"/>
        <pc:sldMkLst>
          <pc:docMk/>
          <pc:sldMk cId="2471741931" sldId="259"/>
        </pc:sldMkLst>
        <pc:spChg chg="del">
          <ac:chgData name="Weisheng Zhu" userId="235d122c-3b57-4c5d-826a-7dbf2d1a59d1" providerId="ADAL" clId="{01B372EF-99DF-4836-9B0B-279B2FDFF5FD}" dt="2019-07-18T02:32:18.568" v="0" actId="478"/>
          <ac:spMkLst>
            <pc:docMk/>
            <pc:sldMk cId="2471741931" sldId="259"/>
            <ac:spMk id="2" creationId="{569AF953-300D-4C89-8107-B8E1E1E2957A}"/>
          </ac:spMkLst>
        </pc:spChg>
      </pc:sldChg>
    </pc:docChg>
  </pc:docChgLst>
  <pc:docChgLst>
    <pc:chgData name="Weisheng Zhu" userId="S::t-weiszh@microsoft.com::235d122c-3b57-4c5d-826a-7dbf2d1a59d1" providerId="AD" clId="Web-{3B3C28A1-34D9-575A-A9AF-955F29D416D2}"/>
    <pc:docChg chg="modSld">
      <pc:chgData name="Weisheng Zhu" userId="S::t-weiszh@microsoft.com::235d122c-3b57-4c5d-826a-7dbf2d1a59d1" providerId="AD" clId="Web-{3B3C28A1-34D9-575A-A9AF-955F29D416D2}" dt="2019-07-18T02:31:47.993" v="0"/>
      <pc:docMkLst>
        <pc:docMk/>
      </pc:docMkLst>
      <pc:sldChg chg="addSp">
        <pc:chgData name="Weisheng Zhu" userId="S::t-weiszh@microsoft.com::235d122c-3b57-4c5d-826a-7dbf2d1a59d1" providerId="AD" clId="Web-{3B3C28A1-34D9-575A-A9AF-955F29D416D2}" dt="2019-07-18T02:31:47.993" v="0"/>
        <pc:sldMkLst>
          <pc:docMk/>
          <pc:sldMk cId="2471741931" sldId="259"/>
        </pc:sldMkLst>
        <pc:spChg chg="add">
          <ac:chgData name="Weisheng Zhu" userId="S::t-weiszh@microsoft.com::235d122c-3b57-4c5d-826a-7dbf2d1a59d1" providerId="AD" clId="Web-{3B3C28A1-34D9-575A-A9AF-955F29D416D2}" dt="2019-07-18T02:31:47.993" v="0"/>
          <ac:spMkLst>
            <pc:docMk/>
            <pc:sldMk cId="2471741931" sldId="259"/>
            <ac:spMk id="2" creationId="{569AF953-300D-4C89-8107-B8E1E1E2957A}"/>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2399DD-274E-344A-9B2E-422A98A5272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a:extLst>
              <a:ext uri="{FF2B5EF4-FFF2-40B4-BE49-F238E27FC236}">
                <a16:creationId xmlns:a16="http://schemas.microsoft.com/office/drawing/2014/main" id="{FA6A9C9E-CED7-644A-AD0E-2A265631A9E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A143C96-88F6-0B49-8AE9-1EB342428EC5}" type="datetimeFigureOut">
              <a:rPr lang="en-CN" smtClean="0"/>
              <a:t>2020/4/25</a:t>
            </a:fld>
            <a:endParaRPr lang="en-CN"/>
          </a:p>
        </p:txBody>
      </p:sp>
      <p:sp>
        <p:nvSpPr>
          <p:cNvPr id="4" name="Footer Placeholder 3">
            <a:extLst>
              <a:ext uri="{FF2B5EF4-FFF2-40B4-BE49-F238E27FC236}">
                <a16:creationId xmlns:a16="http://schemas.microsoft.com/office/drawing/2014/main" id="{5C2A39C6-3487-A745-A480-2300C2D424A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5" name="Slide Number Placeholder 4">
            <a:extLst>
              <a:ext uri="{FF2B5EF4-FFF2-40B4-BE49-F238E27FC236}">
                <a16:creationId xmlns:a16="http://schemas.microsoft.com/office/drawing/2014/main" id="{236F93D6-FE9C-544F-832A-2F1BF48ED36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0B2CC3-D520-D64D-964F-502664899DE3}" type="slidenum">
              <a:rPr lang="en-CN" smtClean="0"/>
              <a:t>‹#›</a:t>
            </a:fld>
            <a:endParaRPr lang="en-CN"/>
          </a:p>
        </p:txBody>
      </p:sp>
    </p:spTree>
    <p:extLst>
      <p:ext uri="{BB962C8B-B14F-4D97-AF65-F5344CB8AC3E}">
        <p14:creationId xmlns:p14="http://schemas.microsoft.com/office/powerpoint/2010/main" val="84651669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4703A4-7111-FE40-9AB1-84183C53BB60}" type="datetimeFigureOut">
              <a:rPr lang="en-CN" smtClean="0"/>
              <a:t>2020/4/25</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FF614A-FFFA-874F-8072-D0E6C0ECA227}" type="slidenum">
              <a:rPr lang="en-CN" smtClean="0"/>
              <a:t>‹#›</a:t>
            </a:fld>
            <a:endParaRPr lang="en-CN"/>
          </a:p>
        </p:txBody>
      </p:sp>
    </p:spTree>
    <p:extLst>
      <p:ext uri="{BB962C8B-B14F-4D97-AF65-F5344CB8AC3E}">
        <p14:creationId xmlns:p14="http://schemas.microsoft.com/office/powerpoint/2010/main" val="2982083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redhatofficial.github.io/#!/main"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一词的来自于</a:t>
            </a:r>
            <a:r>
              <a:rPr lang="en-US" sz="1200" b="0" i="0" kern="1200" dirty="0">
                <a:solidFill>
                  <a:schemeClr val="tx1"/>
                </a:solidFill>
                <a:effectLst/>
                <a:latin typeface="+mn-lt"/>
                <a:ea typeface="+mn-ea"/>
                <a:cs typeface="+mn-cs"/>
              </a:rPr>
              <a:t>Development</a:t>
            </a:r>
            <a:r>
              <a:rPr lang="zh-CN" altLang="en-US" sz="1200" b="0" i="0" kern="1200" dirty="0">
                <a:solidFill>
                  <a:schemeClr val="tx1"/>
                </a:solidFill>
                <a:effectLst/>
                <a:latin typeface="+mn-lt"/>
                <a:ea typeface="+mn-ea"/>
                <a:cs typeface="+mn-cs"/>
              </a:rPr>
              <a:t>和</a:t>
            </a:r>
            <a:r>
              <a:rPr lang="en-US" sz="1200" b="0" i="0" kern="1200" dirty="0">
                <a:solidFill>
                  <a:schemeClr val="tx1"/>
                </a:solidFill>
                <a:effectLst/>
                <a:latin typeface="+mn-lt"/>
                <a:ea typeface="+mn-ea"/>
                <a:cs typeface="+mn-cs"/>
              </a:rPr>
              <a:t>Operations</a:t>
            </a:r>
            <a:r>
              <a:rPr lang="zh-CN" altLang="en-US" sz="1200" b="0" i="0" kern="1200" dirty="0">
                <a:solidFill>
                  <a:schemeClr val="tx1"/>
                </a:solidFill>
                <a:effectLst/>
                <a:latin typeface="+mn-lt"/>
                <a:ea typeface="+mn-ea"/>
                <a:cs typeface="+mn-cs"/>
              </a:rPr>
              <a:t>的组合，突出重视软件开发人员和运维人员的沟通合作，通过自动化流程来使得软件构建、测试、发布更加快捷、频繁和可靠。</a:t>
            </a:r>
          </a:p>
          <a:p>
            <a:r>
              <a:rPr lang="en-US"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概念早先升温于</a:t>
            </a:r>
            <a:r>
              <a:rPr lang="en-US" altLang="zh-CN" sz="1200" b="0" i="0" kern="1200" dirty="0">
                <a:solidFill>
                  <a:schemeClr val="tx1"/>
                </a:solidFill>
                <a:effectLst/>
                <a:latin typeface="+mn-lt"/>
                <a:ea typeface="+mn-ea"/>
                <a:cs typeface="+mn-cs"/>
              </a:rPr>
              <a:t>2009</a:t>
            </a:r>
            <a:r>
              <a:rPr lang="zh-CN" altLang="en-US" sz="1200" b="0" i="0" kern="1200" dirty="0">
                <a:solidFill>
                  <a:schemeClr val="tx1"/>
                </a:solidFill>
                <a:effectLst/>
                <a:latin typeface="+mn-lt"/>
                <a:ea typeface="+mn-ea"/>
                <a:cs typeface="+mn-cs"/>
              </a:rPr>
              <a:t>年的欧洲，因传统模式的运维之痛而生。</a:t>
            </a:r>
          </a:p>
          <a:p>
            <a:endParaRPr lang="en-CN" dirty="0"/>
          </a:p>
          <a:p>
            <a:endParaRPr lang="en-CN" dirty="0"/>
          </a:p>
        </p:txBody>
      </p:sp>
      <p:sp>
        <p:nvSpPr>
          <p:cNvPr id="4" name="Slide Number Placeholder 3"/>
          <p:cNvSpPr>
            <a:spLocks noGrp="1"/>
          </p:cNvSpPr>
          <p:nvPr>
            <p:ph type="sldNum" sz="quarter" idx="5"/>
          </p:nvPr>
        </p:nvSpPr>
        <p:spPr/>
        <p:txBody>
          <a:bodyPr/>
          <a:lstStyle/>
          <a:p>
            <a:fld id="{6DFF614A-FFFA-874F-8072-D0E6C0ECA227}" type="slidenum">
              <a:rPr lang="en-CN" smtClean="0"/>
              <a:t>4</a:t>
            </a:fld>
            <a:endParaRPr lang="en-CN"/>
          </a:p>
        </p:txBody>
      </p:sp>
    </p:spTree>
    <p:extLst>
      <p:ext uri="{BB962C8B-B14F-4D97-AF65-F5344CB8AC3E}">
        <p14:creationId xmlns:p14="http://schemas.microsoft.com/office/powerpoint/2010/main" val="16133374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持续部署：</a:t>
            </a: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它是将代码部署到生产环境的阶段。 在这里，我们确保在所有服务器上正确部署代码。 如果添加了任何功能或引入了新功能，那么应该准备好迎接更多的网站流量。 因此，系统运维人员还有责任扩展服务器以容纳更多用户。</a:t>
            </a:r>
          </a:p>
          <a:p>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由于新代码是连续部署的，因此配置管理工具可以快速，频繁地执行任务。 </a:t>
            </a:r>
            <a:r>
              <a:rPr lang="en-US" altLang="zh-CN" sz="1200" b="0" i="0" kern="1200" dirty="0">
                <a:solidFill>
                  <a:schemeClr val="tx1"/>
                </a:solidFill>
                <a:effectLst/>
                <a:latin typeface="+mn-lt"/>
                <a:ea typeface="+mn-ea"/>
                <a:cs typeface="+mn-cs"/>
              </a:rPr>
              <a:t>Puppet</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Chef</a:t>
            </a:r>
            <a:r>
              <a:rPr lang="zh-CN" altLang="en-US"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SaltStack</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Ansible</a:t>
            </a:r>
            <a:r>
              <a:rPr lang="zh-CN" altLang="en-US" sz="1200" b="0" i="0" kern="1200" dirty="0">
                <a:solidFill>
                  <a:schemeClr val="tx1"/>
                </a:solidFill>
                <a:effectLst/>
                <a:latin typeface="+mn-lt"/>
                <a:ea typeface="+mn-ea"/>
                <a:cs typeface="+mn-cs"/>
              </a:rPr>
              <a:t>是这个阶段使用的一些流行工具。</a:t>
            </a:r>
          </a:p>
          <a:p>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容器化工具在部署阶段也发挥着重要作用。 </a:t>
            </a:r>
            <a:r>
              <a:rPr lang="en-US" altLang="zh-CN"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Vagrant</a:t>
            </a:r>
            <a:r>
              <a:rPr lang="zh-CN" altLang="en-US" sz="1200" b="0" i="0" kern="1200" dirty="0">
                <a:solidFill>
                  <a:schemeClr val="tx1"/>
                </a:solidFill>
                <a:effectLst/>
                <a:latin typeface="+mn-lt"/>
                <a:ea typeface="+mn-ea"/>
                <a:cs typeface="+mn-cs"/>
              </a:rPr>
              <a:t>是流行的工具，有助于在开发，测试，登台和生产环境中实现一致性。 除此之外，它们还有助于轻松扩展和缩小实例。</a:t>
            </a:r>
          </a:p>
        </p:txBody>
      </p:sp>
      <p:sp>
        <p:nvSpPr>
          <p:cNvPr id="4" name="Slide Number Placeholder 3"/>
          <p:cNvSpPr>
            <a:spLocks noGrp="1"/>
          </p:cNvSpPr>
          <p:nvPr>
            <p:ph type="sldNum" sz="quarter" idx="5"/>
          </p:nvPr>
        </p:nvSpPr>
        <p:spPr/>
        <p:txBody>
          <a:bodyPr/>
          <a:lstStyle/>
          <a:p>
            <a:fld id="{6DFF614A-FFFA-874F-8072-D0E6C0ECA227}" type="slidenum">
              <a:rPr lang="en-CN" smtClean="0"/>
              <a:t>13</a:t>
            </a:fld>
            <a:endParaRPr lang="en-CN"/>
          </a:p>
        </p:txBody>
      </p:sp>
    </p:spTree>
    <p:extLst>
      <p:ext uri="{BB962C8B-B14F-4D97-AF65-F5344CB8AC3E}">
        <p14:creationId xmlns:p14="http://schemas.microsoft.com/office/powerpoint/2010/main" val="24709373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持续监控：</a:t>
            </a: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这是</a:t>
            </a:r>
            <a:r>
              <a:rPr lang="en-US" altLang="zh-CN"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生命周期中非常关键的阶段，旨在通过监控软件的性能来提高软件的质量。这种做法涉及运营团队的参与，他们将监视用户活动中的错误</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系统的任何不正当行为。这也可以通过使用专用监控工具来实现，该工具将持续监控应用程序性能并突出问题。</a:t>
            </a:r>
          </a:p>
          <a:p>
            <a:endParaRPr lang="zh-CN" altLang="en-US"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使用的一些流行工具是</a:t>
            </a:r>
            <a:r>
              <a:rPr lang="en-US" altLang="zh-CN" sz="1200" b="0" i="0" kern="1200" dirty="0">
                <a:solidFill>
                  <a:schemeClr val="tx1"/>
                </a:solidFill>
                <a:effectLst/>
                <a:latin typeface="+mn-lt"/>
                <a:ea typeface="+mn-ea"/>
                <a:cs typeface="+mn-cs"/>
              </a:rPr>
              <a:t>Splunk</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ELK Stack</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Nagios</a:t>
            </a:r>
            <a:r>
              <a:rPr lang="zh-CN" altLang="en-US"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NewRelic</a:t>
            </a:r>
            <a:r>
              <a:rPr lang="zh-CN" altLang="en-US" sz="1200" b="0" i="0" kern="1200" dirty="0">
                <a:solidFill>
                  <a:schemeClr val="tx1"/>
                </a:solidFill>
                <a:effectLst/>
                <a:latin typeface="+mn-lt"/>
                <a:ea typeface="+mn-ea"/>
                <a:cs typeface="+mn-cs"/>
              </a:rPr>
              <a:t>和</a:t>
            </a:r>
            <a:r>
              <a:rPr lang="en-US" altLang="zh-CN" sz="1200" b="0" i="0" kern="1200" dirty="0" err="1">
                <a:solidFill>
                  <a:schemeClr val="tx1"/>
                </a:solidFill>
                <a:effectLst/>
                <a:latin typeface="+mn-lt"/>
                <a:ea typeface="+mn-ea"/>
                <a:cs typeface="+mn-cs"/>
              </a:rPr>
              <a:t>Sensu</a:t>
            </a:r>
            <a:r>
              <a:rPr lang="zh-CN" altLang="en-US" sz="1200" b="0" i="0" kern="1200" dirty="0">
                <a:solidFill>
                  <a:schemeClr val="tx1"/>
                </a:solidFill>
                <a:effectLst/>
                <a:latin typeface="+mn-lt"/>
                <a:ea typeface="+mn-ea"/>
                <a:cs typeface="+mn-cs"/>
              </a:rPr>
              <a:t>。这些工具可帮助密切监视应用程序和服务器，以主动检查系统的运行状况。它们还可以提高生产率并提高系统的可靠性，从而降低</a:t>
            </a:r>
            <a:r>
              <a:rPr lang="en-US" altLang="zh-CN" sz="1200" b="0" i="0" kern="1200" dirty="0">
                <a:solidFill>
                  <a:schemeClr val="tx1"/>
                </a:solidFill>
                <a:effectLst/>
                <a:latin typeface="+mn-lt"/>
                <a:ea typeface="+mn-ea"/>
                <a:cs typeface="+mn-cs"/>
              </a:rPr>
              <a:t>IT</a:t>
            </a:r>
            <a:r>
              <a:rPr lang="zh-CN" altLang="en-US" sz="1200" b="0" i="0" kern="1200" dirty="0">
                <a:solidFill>
                  <a:schemeClr val="tx1"/>
                </a:solidFill>
                <a:effectLst/>
                <a:latin typeface="+mn-lt"/>
                <a:ea typeface="+mn-ea"/>
                <a:cs typeface="+mn-cs"/>
              </a:rPr>
              <a:t>支持成本。发现的任何重大问题都可以向开发团队报告，以便可以在持续开发阶段进行修复。</a:t>
            </a:r>
          </a:p>
        </p:txBody>
      </p:sp>
      <p:sp>
        <p:nvSpPr>
          <p:cNvPr id="4" name="Slide Number Placeholder 3"/>
          <p:cNvSpPr>
            <a:spLocks noGrp="1"/>
          </p:cNvSpPr>
          <p:nvPr>
            <p:ph type="sldNum" sz="quarter" idx="5"/>
          </p:nvPr>
        </p:nvSpPr>
        <p:spPr/>
        <p:txBody>
          <a:bodyPr/>
          <a:lstStyle/>
          <a:p>
            <a:fld id="{6DFF614A-FFFA-874F-8072-D0E6C0ECA227}" type="slidenum">
              <a:rPr lang="en-CN" smtClean="0"/>
              <a:t>14</a:t>
            </a:fld>
            <a:endParaRPr lang="en-CN"/>
          </a:p>
        </p:txBody>
      </p:sp>
    </p:spTree>
    <p:extLst>
      <p:ext uri="{BB962C8B-B14F-4D97-AF65-F5344CB8AC3E}">
        <p14:creationId xmlns:p14="http://schemas.microsoft.com/office/powerpoint/2010/main" val="441946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FF614A-FFFA-874F-8072-D0E6C0ECA227}" type="slidenum">
              <a:rPr lang="en-CN" smtClean="0"/>
              <a:t>15</a:t>
            </a:fld>
            <a:endParaRPr lang="en-CN"/>
          </a:p>
        </p:txBody>
      </p:sp>
    </p:spTree>
    <p:extLst>
      <p:ext uri="{BB962C8B-B14F-4D97-AF65-F5344CB8AC3E}">
        <p14:creationId xmlns:p14="http://schemas.microsoft.com/office/powerpoint/2010/main" val="17352928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下面的图表将显示可以在</a:t>
            </a:r>
            <a:r>
              <a:rPr lang="en-US" altLang="zh-CN"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生命周期的哪个阶段使用哪些工具。</a:t>
            </a:r>
          </a:p>
        </p:txBody>
      </p:sp>
      <p:sp>
        <p:nvSpPr>
          <p:cNvPr id="4" name="Slide Number Placeholder 3"/>
          <p:cNvSpPr>
            <a:spLocks noGrp="1"/>
          </p:cNvSpPr>
          <p:nvPr>
            <p:ph type="sldNum" sz="quarter" idx="5"/>
          </p:nvPr>
        </p:nvSpPr>
        <p:spPr/>
        <p:txBody>
          <a:bodyPr/>
          <a:lstStyle/>
          <a:p>
            <a:fld id="{6DFF614A-FFFA-874F-8072-D0E6C0ECA227}" type="slidenum">
              <a:rPr lang="en-CN" smtClean="0"/>
              <a:t>16</a:t>
            </a:fld>
            <a:endParaRPr lang="en-CN"/>
          </a:p>
        </p:txBody>
      </p:sp>
    </p:spTree>
    <p:extLst>
      <p:ext uri="{BB962C8B-B14F-4D97-AF65-F5344CB8AC3E}">
        <p14:creationId xmlns:p14="http://schemas.microsoft.com/office/powerpoint/2010/main" val="38187850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FF614A-FFFA-874F-8072-D0E6C0ECA227}" type="slidenum">
              <a:rPr lang="en-CN" smtClean="0"/>
              <a:t>17</a:t>
            </a:fld>
            <a:endParaRPr lang="en-CN"/>
          </a:p>
        </p:txBody>
      </p:sp>
    </p:spTree>
    <p:extLst>
      <p:ext uri="{BB962C8B-B14F-4D97-AF65-F5344CB8AC3E}">
        <p14:creationId xmlns:p14="http://schemas.microsoft.com/office/powerpoint/2010/main" val="9827300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快速的部署可以帮助更快地发现问题，产品被更快地交付到用户手中，团队可以更快地得到用户的反馈，从而进行更快地响应</a:t>
            </a:r>
          </a:p>
          <a:p>
            <a:endParaRPr lang="en-US" altLang="zh-CN"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小步快跑的形式带来的变化是比较小的，出现问题的偏差每次都不会太大，修复起来也会相对容易一些。</a:t>
            </a:r>
          </a:p>
        </p:txBody>
      </p:sp>
      <p:sp>
        <p:nvSpPr>
          <p:cNvPr id="4" name="Slide Number Placeholder 3"/>
          <p:cNvSpPr>
            <a:spLocks noGrp="1"/>
          </p:cNvSpPr>
          <p:nvPr>
            <p:ph type="sldNum" sz="quarter" idx="5"/>
          </p:nvPr>
        </p:nvSpPr>
        <p:spPr/>
        <p:txBody>
          <a:bodyPr/>
          <a:lstStyle/>
          <a:p>
            <a:fld id="{6DFF614A-FFFA-874F-8072-D0E6C0ECA227}" type="slidenum">
              <a:rPr lang="en-CN" smtClean="0"/>
              <a:t>18</a:t>
            </a:fld>
            <a:endParaRPr lang="en-CN"/>
          </a:p>
        </p:txBody>
      </p:sp>
    </p:spTree>
    <p:extLst>
      <p:ext uri="{BB962C8B-B14F-4D97-AF65-F5344CB8AC3E}">
        <p14:creationId xmlns:p14="http://schemas.microsoft.com/office/powerpoint/2010/main" val="2680295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a:lnSpc>
                <a:spcPct val="130000"/>
              </a:lnSpc>
              <a:buFont typeface="Arial" panose="020B0604020202020204" pitchFamily="34" charset="0"/>
              <a:buNone/>
            </a:pPr>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Facebook</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向遍布全球的若干亿用户推出了一系列新功能 </a:t>
            </a:r>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时间轴，推荐和音乐功能。 发布后</a:t>
            </a:r>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Facebook</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上产生的巨大流量导致服务器崩溃。 </a:t>
            </a:r>
            <a:endPar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endPar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推出的功能获得了用户的大规模超常规响应，这导致了新功能产生了不可控的结果，使他们没有预料到。</a:t>
            </a:r>
            <a:endPar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sp>
        <p:nvSpPr>
          <p:cNvPr id="4" name="Slide Number Placeholder 3"/>
          <p:cNvSpPr>
            <a:spLocks noGrp="1"/>
          </p:cNvSpPr>
          <p:nvPr>
            <p:ph type="sldNum" sz="quarter" idx="5"/>
          </p:nvPr>
        </p:nvSpPr>
        <p:spPr/>
        <p:txBody>
          <a:bodyPr/>
          <a:lstStyle/>
          <a:p>
            <a:fld id="{6DFF614A-FFFA-874F-8072-D0E6C0ECA227}" type="slidenum">
              <a:rPr lang="en-CN" smtClean="0"/>
              <a:t>19</a:t>
            </a:fld>
            <a:endParaRPr lang="en-CN"/>
          </a:p>
        </p:txBody>
      </p:sp>
    </p:spTree>
    <p:extLst>
      <p:ext uri="{BB962C8B-B14F-4D97-AF65-F5344CB8AC3E}">
        <p14:creationId xmlns:p14="http://schemas.microsoft.com/office/powerpoint/2010/main" val="2297611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a:lnSpc>
                <a:spcPct val="130000"/>
              </a:lnSpc>
              <a:buFont typeface="Arial" panose="020B0604020202020204" pitchFamily="34" charset="0"/>
              <a:buNone/>
            </a:pP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这导致了</a:t>
            </a:r>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Facebook</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重新评估和战略调整，改变了原有的工作流程。使用了灰度发布。</a:t>
            </a:r>
            <a:endPar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endPar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灰度发布是在新功能完全发布给所有用户之前，逐步将新功能，推广到选定的一组用户的过程。 这允许开发团队尽早获得用户反馈，测试错误，并且还可以测试基础架构性能。 这种发布方法是持续交付的直接结果，有助于实现更快，更迭代的版本，确保应用程序性能不会受到影响，并且用户可以很好地更新该版本。</a:t>
            </a:r>
          </a:p>
          <a:p>
            <a:pPr marL="0" indent="0" algn="just">
              <a:lnSpc>
                <a:spcPct val="130000"/>
              </a:lnSpc>
              <a:buFont typeface="Arial" panose="020B0604020202020204" pitchFamily="34" charset="0"/>
              <a:buNone/>
            </a:pP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在灰度发布技术中，新功能通过专用的部署管道发布给小型用户群。 在上面给出的</a:t>
            </a:r>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Facebook</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灰度发布图表中，您可以看到只打开了一个部署管道，将新功能部署到一组选定用户。 此时剩余的数百条管道全部关闭。</a:t>
            </a:r>
          </a:p>
          <a:p>
            <a:pPr marL="0" indent="0" algn="just">
              <a:lnSpc>
                <a:spcPct val="130000"/>
              </a:lnSpc>
              <a:buFont typeface="Arial" panose="020B0604020202020204" pitchFamily="34" charset="0"/>
              <a:buNone/>
            </a:pP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持续监视部署功能的特定用户群，以收集反馈并识别错误。 这些错误和反馈将被纳入开发，测试和部署在同一用户群中，直到功能变得稳定。 一旦实现稳定性，通过启用其他部署管道，将逐步在其他用户群上部署这些功能。</a:t>
            </a:r>
          </a:p>
          <a:p>
            <a:pPr marL="0" indent="0" algn="just">
              <a:lnSpc>
                <a:spcPct val="130000"/>
              </a:lnSpc>
              <a:buFont typeface="Arial" panose="020B0604020202020204" pitchFamily="34" charset="0"/>
              <a:buNone/>
            </a:pP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Facebook</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通过将代码包装在功能标记或功能切换中来实现此目的，该切换用于控制谁可以看到新功能以及何时查看。与此同时，模拟向用户启动代码的全部效果，在向用户开放全部功能之前，可以及早的暴露应用程序基础架构的痛点和区域，功能稳定后，将通过多个版本将其部署到其余用户。</a:t>
            </a:r>
          </a:p>
          <a:p>
            <a:pPr marL="0" indent="0" algn="just">
              <a:lnSpc>
                <a:spcPct val="130000"/>
              </a:lnSpc>
              <a:buFont typeface="Arial" panose="020B0604020202020204" pitchFamily="34" charset="0"/>
              <a:buNone/>
            </a:pP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0" indent="0" algn="just">
              <a:lnSpc>
                <a:spcPct val="130000"/>
              </a:lnSpc>
              <a:buFont typeface="Arial" panose="020B0604020202020204" pitchFamily="34" charset="0"/>
              <a:buNone/>
            </a:pP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通过这种方式，</a:t>
            </a:r>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Facebook</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拥有一个受控或稳定的机制，可以为其庞大的用户群开发新功能。相反，如果功能没有得到很好的响应，他们可以选择完全回滚部署。这也帮助他们为部署准备服务器，因为他们可以预测网站上的用户活动，并相应地扩展服务器。</a:t>
            </a:r>
          </a:p>
          <a:p>
            <a:pPr marL="0" indent="0" algn="just">
              <a:lnSpc>
                <a:spcPct val="130000"/>
              </a:lnSpc>
              <a:buFont typeface="Arial" panose="020B0604020202020204" pitchFamily="34" charset="0"/>
              <a:buNone/>
            </a:pP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sp>
        <p:nvSpPr>
          <p:cNvPr id="4" name="Slide Number Placeholder 3"/>
          <p:cNvSpPr>
            <a:spLocks noGrp="1"/>
          </p:cNvSpPr>
          <p:nvPr>
            <p:ph type="sldNum" sz="quarter" idx="5"/>
          </p:nvPr>
        </p:nvSpPr>
        <p:spPr/>
        <p:txBody>
          <a:bodyPr/>
          <a:lstStyle/>
          <a:p>
            <a:fld id="{6DFF614A-FFFA-874F-8072-D0E6C0ECA227}" type="slidenum">
              <a:rPr lang="en-CN" smtClean="0"/>
              <a:t>20</a:t>
            </a:fld>
            <a:endParaRPr lang="en-CN"/>
          </a:p>
        </p:txBody>
      </p:sp>
    </p:spTree>
    <p:extLst>
      <p:ext uri="{BB962C8B-B14F-4D97-AF65-F5344CB8AC3E}">
        <p14:creationId xmlns:p14="http://schemas.microsoft.com/office/powerpoint/2010/main" val="26793979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CI/CD </a:t>
            </a:r>
            <a:r>
              <a:rPr lang="zh-CN" altLang="en-US" sz="1200" b="0" i="0" kern="1200" dirty="0">
                <a:solidFill>
                  <a:schemeClr val="tx1"/>
                </a:solidFill>
                <a:effectLst/>
                <a:latin typeface="+mn-lt"/>
                <a:ea typeface="+mn-ea"/>
                <a:cs typeface="+mn-cs"/>
              </a:rPr>
              <a:t>中的“</a:t>
            </a:r>
            <a:r>
              <a:rPr lang="en-US" sz="1200" b="0" i="0" kern="1200" dirty="0">
                <a:solidFill>
                  <a:schemeClr val="tx1"/>
                </a:solidFill>
                <a:effectLst/>
                <a:latin typeface="+mn-lt"/>
                <a:ea typeface="+mn-ea"/>
                <a:cs typeface="+mn-cs"/>
              </a:rPr>
              <a:t>CI”</a:t>
            </a:r>
            <a:r>
              <a:rPr lang="zh-CN" altLang="en-US" sz="1200" b="0" i="0" kern="1200" dirty="0">
                <a:solidFill>
                  <a:schemeClr val="tx1"/>
                </a:solidFill>
                <a:effectLst/>
                <a:latin typeface="+mn-lt"/>
                <a:ea typeface="+mn-ea"/>
                <a:cs typeface="+mn-cs"/>
              </a:rPr>
              <a:t>始终指持续集成，它属于开发人员的自动化流程。成功的 </a:t>
            </a:r>
            <a:r>
              <a:rPr lang="en-US" sz="1200" b="0" i="0" kern="1200" dirty="0">
                <a:solidFill>
                  <a:schemeClr val="tx1"/>
                </a:solidFill>
                <a:effectLst/>
                <a:latin typeface="+mn-lt"/>
                <a:ea typeface="+mn-ea"/>
                <a:cs typeface="+mn-cs"/>
              </a:rPr>
              <a:t>CI </a:t>
            </a:r>
            <a:r>
              <a:rPr lang="zh-CN" altLang="en-US" sz="1200" b="0" i="0" kern="1200" dirty="0">
                <a:solidFill>
                  <a:schemeClr val="tx1"/>
                </a:solidFill>
                <a:effectLst/>
                <a:latin typeface="+mn-lt"/>
                <a:ea typeface="+mn-ea"/>
                <a:cs typeface="+mn-cs"/>
              </a:rPr>
              <a:t>意味着应用代码的新更改会定期构建、测试并合并到共享存储库中。该解决方案可以解决在一次开发中有太多应用分支，从而导致相互冲突的问题。</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CI/CD </a:t>
            </a:r>
            <a:r>
              <a:rPr lang="zh-CN" altLang="en-US" sz="1200" b="0" i="0" kern="1200" dirty="0">
                <a:solidFill>
                  <a:schemeClr val="tx1"/>
                </a:solidFill>
                <a:effectLst/>
                <a:latin typeface="+mn-lt"/>
                <a:ea typeface="+mn-ea"/>
                <a:cs typeface="+mn-cs"/>
              </a:rPr>
              <a:t>中的“</a:t>
            </a:r>
            <a:r>
              <a:rPr lang="en-US" sz="1200" b="0" i="0" kern="1200" dirty="0">
                <a:solidFill>
                  <a:schemeClr val="tx1"/>
                </a:solidFill>
                <a:effectLst/>
                <a:latin typeface="+mn-lt"/>
                <a:ea typeface="+mn-ea"/>
                <a:cs typeface="+mn-cs"/>
              </a:rPr>
              <a:t>CD”</a:t>
            </a:r>
            <a:r>
              <a:rPr lang="zh-CN" altLang="en-US" sz="1200" b="0" i="0" kern="1200" dirty="0">
                <a:solidFill>
                  <a:schemeClr val="tx1"/>
                </a:solidFill>
                <a:effectLst/>
                <a:latin typeface="+mn-lt"/>
                <a:ea typeface="+mn-ea"/>
                <a:cs typeface="+mn-cs"/>
              </a:rPr>
              <a:t>指的是持续交付和</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或持续部署，这些相关概念有时会交叉使用。两者都事关管道后续阶段的自动化，但它们有时也会单独使用，用于说明自动化程度。</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持续</a:t>
            </a:r>
            <a:r>
              <a:rPr lang="zh-CN" altLang="en-US" sz="1200" b="0" i="1" kern="1200" dirty="0">
                <a:solidFill>
                  <a:schemeClr val="tx1"/>
                </a:solidFill>
                <a:effectLst/>
                <a:latin typeface="+mn-lt"/>
                <a:ea typeface="+mn-ea"/>
                <a:cs typeface="+mn-cs"/>
              </a:rPr>
              <a:t>交付</a:t>
            </a:r>
            <a:r>
              <a:rPr lang="zh-CN" altLang="en-US" sz="1200" b="0" i="0" kern="1200" dirty="0">
                <a:solidFill>
                  <a:schemeClr val="tx1"/>
                </a:solidFill>
                <a:effectLst/>
                <a:latin typeface="+mn-lt"/>
                <a:ea typeface="+mn-ea"/>
                <a:cs typeface="+mn-cs"/>
              </a:rPr>
              <a:t>通常是指开发人员对应用的更改会自动进行错误测试并上传到存储库（如 </a:t>
            </a:r>
            <a:r>
              <a:rPr lang="en-US" sz="1200" b="0" i="0" u="none" strike="noStrike" kern="1200" dirty="0">
                <a:solidFill>
                  <a:schemeClr val="tx1"/>
                </a:solidFill>
                <a:effectLst/>
                <a:latin typeface="+mn-lt"/>
                <a:ea typeface="+mn-ea"/>
                <a:cs typeface="+mn-cs"/>
                <a:hlinkClick r:id="rId3"/>
              </a:rPr>
              <a:t>GitHub</a:t>
            </a:r>
            <a:r>
              <a:rPr lang="en-US"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或容器注册表），然后由运维团队将其部署到实时生产环境中。这旨在解决开发和运维团队之间可见性及沟通较差的问题。因此，持续交付的目的就是确保尽可能减少部署新代码时所需的工作量。</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持续</a:t>
            </a:r>
            <a:r>
              <a:rPr lang="zh-CN" altLang="en-US" sz="1200" b="0" i="1" kern="1200" dirty="0">
                <a:solidFill>
                  <a:schemeClr val="tx1"/>
                </a:solidFill>
                <a:effectLst/>
                <a:latin typeface="+mn-lt"/>
                <a:ea typeface="+mn-ea"/>
                <a:cs typeface="+mn-cs"/>
              </a:rPr>
              <a:t>部署</a:t>
            </a:r>
            <a:r>
              <a:rPr lang="zh-CN" altLang="en-US" sz="1200" b="0" i="0" kern="1200" dirty="0">
                <a:solidFill>
                  <a:schemeClr val="tx1"/>
                </a:solidFill>
                <a:effectLst/>
                <a:latin typeface="+mn-lt"/>
                <a:ea typeface="+mn-ea"/>
                <a:cs typeface="+mn-cs"/>
              </a:rPr>
              <a:t>（另一种“</a:t>
            </a:r>
            <a:r>
              <a:rPr lang="en-US" sz="1200" b="0" i="0" kern="1200" dirty="0">
                <a:solidFill>
                  <a:schemeClr val="tx1"/>
                </a:solidFill>
                <a:effectLst/>
                <a:latin typeface="+mn-lt"/>
                <a:ea typeface="+mn-ea"/>
                <a:cs typeface="+mn-cs"/>
              </a:rPr>
              <a:t>CD”）</a:t>
            </a:r>
            <a:r>
              <a:rPr lang="zh-CN" altLang="en-US" sz="1200" b="0" i="0" kern="1200" dirty="0">
                <a:solidFill>
                  <a:schemeClr val="tx1"/>
                </a:solidFill>
                <a:effectLst/>
                <a:latin typeface="+mn-lt"/>
                <a:ea typeface="+mn-ea"/>
                <a:cs typeface="+mn-cs"/>
              </a:rPr>
              <a:t>指的是自动将开发人员的更改从存储库发布到生产环境，以供客户使用。它主要为了解决因手动流程降低应用交付速度，从而使运维团队超负荷的问题。持续部署以持续交付的优势为根基，实现了管道后续阶段的自动化。</a:t>
            </a:r>
          </a:p>
        </p:txBody>
      </p:sp>
      <p:sp>
        <p:nvSpPr>
          <p:cNvPr id="4" name="Slide Number Placeholder 3"/>
          <p:cNvSpPr>
            <a:spLocks noGrp="1"/>
          </p:cNvSpPr>
          <p:nvPr>
            <p:ph type="sldNum" sz="quarter" idx="5"/>
          </p:nvPr>
        </p:nvSpPr>
        <p:spPr/>
        <p:txBody>
          <a:bodyPr/>
          <a:lstStyle/>
          <a:p>
            <a:fld id="{6DFF614A-FFFA-874F-8072-D0E6C0ECA227}" type="slidenum">
              <a:rPr lang="en-CN" smtClean="0"/>
              <a:t>22</a:t>
            </a:fld>
            <a:endParaRPr lang="en-CN"/>
          </a:p>
        </p:txBody>
      </p:sp>
    </p:spTree>
    <p:extLst>
      <p:ext uri="{BB962C8B-B14F-4D97-AF65-F5344CB8AC3E}">
        <p14:creationId xmlns:p14="http://schemas.microsoft.com/office/powerpoint/2010/main" val="8588160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6DFF614A-FFFA-874F-8072-D0E6C0ECA227}" type="slidenum">
              <a:rPr lang="en-CN" smtClean="0"/>
              <a:t>23</a:t>
            </a:fld>
            <a:endParaRPr lang="en-CN"/>
          </a:p>
        </p:txBody>
      </p:sp>
    </p:spTree>
    <p:extLst>
      <p:ext uri="{BB962C8B-B14F-4D97-AF65-F5344CB8AC3E}">
        <p14:creationId xmlns:p14="http://schemas.microsoft.com/office/powerpoint/2010/main" val="2235937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从现有的软件开发策略</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方法发展而来，以响应业务需求。</a:t>
            </a:r>
            <a:endParaRPr lang="en-US" altLang="zh-CN"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altLang="zh-CN" dirty="0"/>
          </a:p>
          <a:p>
            <a:r>
              <a:rPr lang="zh-CN" altLang="en-US" dirty="0"/>
              <a:t>缓慢而繁琐的瀑布模型演变成敏捷，开发团队在短时间内完成软件开发，持续时间甚至不超过两周。如此短的发布周期帮助开发团队处理客户反馈，并将其与</a:t>
            </a:r>
            <a:r>
              <a:rPr lang="en-US" dirty="0"/>
              <a:t>bug</a:t>
            </a:r>
            <a:r>
              <a:rPr lang="zh-CN" altLang="en-US" dirty="0"/>
              <a:t>修复一起合并到下一个版本中。</a:t>
            </a:r>
          </a:p>
          <a:p>
            <a:endParaRPr lang="zh-CN" altLang="en-US" dirty="0"/>
          </a:p>
          <a:p>
            <a:endParaRPr lang="zh-CN" altLang="en-US" dirty="0"/>
          </a:p>
          <a:p>
            <a:r>
              <a:rPr lang="zh-CN" altLang="en-US" dirty="0"/>
              <a:t>虽然这种敏捷的</a:t>
            </a:r>
            <a:r>
              <a:rPr lang="en-US" dirty="0"/>
              <a:t>SCRUM</a:t>
            </a:r>
            <a:r>
              <a:rPr lang="zh-CN" altLang="en-US" dirty="0"/>
              <a:t>方法为开发带来了敏捷性，但它在运维方面却失去了敏捷实践的速度。开发人员和运维工程师之间缺乏协作仍然会减慢开发过程和发布。</a:t>
            </a:r>
          </a:p>
          <a:p>
            <a:endParaRPr lang="zh-CN" altLang="en-US" dirty="0"/>
          </a:p>
          <a:p>
            <a:endParaRPr lang="zh-CN" altLang="en-US" dirty="0"/>
          </a:p>
          <a:p>
            <a:r>
              <a:rPr lang="en-US" dirty="0"/>
              <a:t>DevOps</a:t>
            </a:r>
            <a:r>
              <a:rPr lang="zh-CN" altLang="en-US" dirty="0"/>
              <a:t>方法就是基于对更好的协作和更快的交付的需求而产生的。</a:t>
            </a:r>
            <a:r>
              <a:rPr lang="en-US" dirty="0"/>
              <a:t>DevOps</a:t>
            </a:r>
            <a:r>
              <a:rPr lang="zh-CN" altLang="en-US" dirty="0"/>
              <a:t>允许用较少复杂问题的持续软件交付来修复和更快地解决问题。</a:t>
            </a:r>
          </a:p>
        </p:txBody>
      </p:sp>
      <p:sp>
        <p:nvSpPr>
          <p:cNvPr id="4" name="Slide Number Placeholder 3"/>
          <p:cNvSpPr>
            <a:spLocks noGrp="1"/>
          </p:cNvSpPr>
          <p:nvPr>
            <p:ph type="sldNum" sz="quarter" idx="5"/>
          </p:nvPr>
        </p:nvSpPr>
        <p:spPr/>
        <p:txBody>
          <a:bodyPr/>
          <a:lstStyle/>
          <a:p>
            <a:fld id="{6DFF614A-FFFA-874F-8072-D0E6C0ECA227}" type="slidenum">
              <a:rPr lang="en-CN" smtClean="0"/>
              <a:t>5</a:t>
            </a:fld>
            <a:endParaRPr lang="en-CN"/>
          </a:p>
        </p:txBody>
      </p:sp>
    </p:spTree>
    <p:extLst>
      <p:ext uri="{BB962C8B-B14F-4D97-AF65-F5344CB8AC3E}">
        <p14:creationId xmlns:p14="http://schemas.microsoft.com/office/powerpoint/2010/main" val="21383410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包括以下过程：</a:t>
            </a:r>
          </a:p>
          <a:p>
            <a:endParaRPr lang="zh-CN" altLang="en-US" dirty="0"/>
          </a:p>
          <a:p>
            <a:r>
              <a:rPr lang="zh-CN" altLang="en-US" dirty="0"/>
              <a:t>将源码编译成为二进制码</a:t>
            </a:r>
          </a:p>
          <a:p>
            <a:r>
              <a:rPr lang="zh-CN" altLang="en-US" dirty="0"/>
              <a:t>打包二进制码</a:t>
            </a:r>
          </a:p>
          <a:p>
            <a:r>
              <a:rPr lang="zh-CN" altLang="en-US" dirty="0"/>
              <a:t>运行自动化测试</a:t>
            </a:r>
          </a:p>
          <a:p>
            <a:r>
              <a:rPr lang="zh-CN" altLang="en-US" dirty="0"/>
              <a:t>生成文档</a:t>
            </a:r>
          </a:p>
          <a:p>
            <a:r>
              <a:rPr lang="zh-CN" altLang="en-US" dirty="0"/>
              <a:t>生成分发媒体（例如：</a:t>
            </a:r>
            <a:r>
              <a:rPr lang="en-US" dirty="0"/>
              <a:t>Debian </a:t>
            </a:r>
            <a:r>
              <a:rPr lang="en-US" dirty="0" err="1"/>
              <a:t>DEB、Red</a:t>
            </a:r>
            <a:r>
              <a:rPr lang="en-US" dirty="0"/>
              <a:t> Hat RPM</a:t>
            </a:r>
            <a:r>
              <a:rPr lang="zh-CN" altLang="en-US" dirty="0"/>
              <a:t>或者</a:t>
            </a:r>
            <a:r>
              <a:rPr lang="en-US" dirty="0"/>
              <a:t>Windows MSI</a:t>
            </a:r>
            <a:r>
              <a:rPr lang="zh-CN" altLang="en-US" dirty="0"/>
              <a:t>文件）</a:t>
            </a:r>
          </a:p>
          <a:p>
            <a:r>
              <a:rPr lang="zh-CN" altLang="en-US" dirty="0"/>
              <a:t>所以，自动化构建，从功能角度分，最关键的是三部分：版本控制工具、构建工具、</a:t>
            </a:r>
            <a:r>
              <a:rPr lang="en-US" dirty="0"/>
              <a:t>CI</a:t>
            </a:r>
            <a:r>
              <a:rPr lang="zh-CN" altLang="en-US" dirty="0"/>
              <a:t>服务器。而其中最核心的又是构建工具。其他开源的、与持续集成相关的工具也有很多，但大多数是辅助性的工具。</a:t>
            </a:r>
          </a:p>
        </p:txBody>
      </p:sp>
      <p:sp>
        <p:nvSpPr>
          <p:cNvPr id="4" name="Slide Number Placeholder 3"/>
          <p:cNvSpPr>
            <a:spLocks noGrp="1"/>
          </p:cNvSpPr>
          <p:nvPr>
            <p:ph type="sldNum" sz="quarter" idx="5"/>
          </p:nvPr>
        </p:nvSpPr>
        <p:spPr/>
        <p:txBody>
          <a:bodyPr/>
          <a:lstStyle/>
          <a:p>
            <a:fld id="{6DFF614A-FFFA-874F-8072-D0E6C0ECA227}" type="slidenum">
              <a:rPr lang="en-CN" smtClean="0"/>
              <a:t>24</a:t>
            </a:fld>
            <a:endParaRPr lang="en-CN"/>
          </a:p>
        </p:txBody>
      </p:sp>
    </p:spTree>
    <p:extLst>
      <p:ext uri="{BB962C8B-B14F-4D97-AF65-F5344CB8AC3E}">
        <p14:creationId xmlns:p14="http://schemas.microsoft.com/office/powerpoint/2010/main" val="11963837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构建工具</a:t>
            </a:r>
          </a:p>
          <a:p>
            <a:endParaRPr lang="zh-CN" altLang="en-US" dirty="0"/>
          </a:p>
          <a:p>
            <a:r>
              <a:rPr lang="zh-CN" altLang="en-US" dirty="0"/>
              <a:t>构建工具是持续集成的核心，它对源代码进行自动化编译、测试、代码检查，以及打包程序、部署（发布）到应用服务器上。从配置管理工具上下载最新源代码后，所有的后续工作几乎都可以通过构建工具完成。</a:t>
            </a:r>
          </a:p>
          <a:p>
            <a:r>
              <a:rPr lang="zh-CN" altLang="en-US" dirty="0"/>
              <a:t>在</a:t>
            </a:r>
            <a:r>
              <a:rPr lang="en-US" altLang="zh-CN" dirty="0"/>
              <a:t>java</a:t>
            </a:r>
            <a:r>
              <a:rPr lang="zh-CN" altLang="en-US" dirty="0"/>
              <a:t>开发中，比较有名的构建工具就是</a:t>
            </a:r>
            <a:r>
              <a:rPr lang="en-US" altLang="zh-CN" dirty="0"/>
              <a:t>Ant</a:t>
            </a:r>
            <a:r>
              <a:rPr lang="zh-CN" altLang="en-US" dirty="0"/>
              <a:t>、</a:t>
            </a:r>
            <a:r>
              <a:rPr lang="en-US" altLang="zh-CN" dirty="0"/>
              <a:t>Maven</a:t>
            </a:r>
            <a:r>
              <a:rPr lang="zh-CN" altLang="en-US" dirty="0"/>
              <a:t>、</a:t>
            </a:r>
            <a:r>
              <a:rPr lang="en-US" altLang="zh-CN" dirty="0"/>
              <a:t>Gradle</a:t>
            </a:r>
            <a:r>
              <a:rPr lang="zh-CN" altLang="en-US" dirty="0"/>
              <a:t>。在</a:t>
            </a:r>
            <a:r>
              <a:rPr lang="en-US" altLang="zh-CN" dirty="0"/>
              <a:t>PHP</a:t>
            </a:r>
            <a:r>
              <a:rPr lang="zh-CN" altLang="en-US" dirty="0"/>
              <a:t>开发中，</a:t>
            </a:r>
            <a:r>
              <a:rPr lang="en-US" altLang="zh-CN" dirty="0" err="1"/>
              <a:t>Phing</a:t>
            </a:r>
            <a:r>
              <a:rPr lang="zh-CN" altLang="en-US" dirty="0"/>
              <a:t>（基于</a:t>
            </a:r>
            <a:r>
              <a:rPr lang="en-US" altLang="zh-CN" dirty="0"/>
              <a:t>Ant</a:t>
            </a:r>
            <a:r>
              <a:rPr lang="zh-CN" altLang="en-US" dirty="0"/>
              <a:t>）也比较有名。同样的，</a:t>
            </a:r>
            <a:r>
              <a:rPr lang="en-US" altLang="zh-CN" dirty="0"/>
              <a:t>Maven</a:t>
            </a:r>
            <a:r>
              <a:rPr lang="zh-CN" altLang="en-US" dirty="0"/>
              <a:t>也可通过相关的</a:t>
            </a:r>
            <a:r>
              <a:rPr lang="en-US" altLang="zh-CN" dirty="0"/>
              <a:t>PHP-Maven</a:t>
            </a:r>
            <a:r>
              <a:rPr lang="zh-CN" altLang="en-US" dirty="0"/>
              <a:t>插件完成对</a:t>
            </a:r>
            <a:r>
              <a:rPr lang="en-US" altLang="zh-CN" dirty="0"/>
              <a:t>PHP</a:t>
            </a:r>
            <a:r>
              <a:rPr lang="zh-CN" altLang="en-US" dirty="0"/>
              <a:t>开发构建的支持。</a:t>
            </a:r>
          </a:p>
          <a:p>
            <a:endParaRPr lang="zh-CN" altLang="en-US" dirty="0"/>
          </a:p>
        </p:txBody>
      </p:sp>
      <p:sp>
        <p:nvSpPr>
          <p:cNvPr id="4" name="Slide Number Placeholder 3"/>
          <p:cNvSpPr>
            <a:spLocks noGrp="1"/>
          </p:cNvSpPr>
          <p:nvPr>
            <p:ph type="sldNum" sz="quarter" idx="5"/>
          </p:nvPr>
        </p:nvSpPr>
        <p:spPr/>
        <p:txBody>
          <a:bodyPr/>
          <a:lstStyle/>
          <a:p>
            <a:fld id="{6DFF614A-FFFA-874F-8072-D0E6C0ECA227}" type="slidenum">
              <a:rPr lang="en-CN" smtClean="0"/>
              <a:t>25</a:t>
            </a:fld>
            <a:endParaRPr lang="en-CN"/>
          </a:p>
        </p:txBody>
      </p:sp>
    </p:spTree>
    <p:extLst>
      <p:ext uri="{BB962C8B-B14F-4D97-AF65-F5344CB8AC3E}">
        <p14:creationId xmlns:p14="http://schemas.microsoft.com/office/powerpoint/2010/main" val="29929676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CI</a:t>
            </a:r>
            <a:r>
              <a:rPr lang="zh-CN" altLang="en-US" dirty="0"/>
              <a:t>服务器</a:t>
            </a:r>
          </a:p>
          <a:p>
            <a:endParaRPr lang="zh-CN" altLang="en-US" dirty="0"/>
          </a:p>
          <a:p>
            <a:r>
              <a:rPr lang="en-US" altLang="zh-CN" dirty="0"/>
              <a:t>CI</a:t>
            </a:r>
            <a:r>
              <a:rPr lang="zh-CN" altLang="en-US" dirty="0"/>
              <a:t>服务器的主要作用就是提供一个平台，用于整合版本控制和构建工作，并管理、控制自动化的持续集成。</a:t>
            </a:r>
          </a:p>
          <a:p>
            <a:r>
              <a:rPr lang="zh-CN" altLang="en-US" dirty="0"/>
              <a:t>开源软件中，比较有名的</a:t>
            </a:r>
            <a:r>
              <a:rPr lang="en-US" altLang="zh-CN" dirty="0"/>
              <a:t>CI</a:t>
            </a:r>
            <a:r>
              <a:rPr lang="zh-CN" altLang="en-US" dirty="0"/>
              <a:t>服务器包括</a:t>
            </a:r>
            <a:r>
              <a:rPr lang="en-US" altLang="zh-CN" dirty="0"/>
              <a:t>Jenkins</a:t>
            </a:r>
            <a:r>
              <a:rPr lang="zh-CN" altLang="en-US" dirty="0"/>
              <a:t>、</a:t>
            </a:r>
            <a:r>
              <a:rPr lang="en-US" altLang="zh-CN" dirty="0" err="1"/>
              <a:t>CruiseControl</a:t>
            </a:r>
            <a:r>
              <a:rPr lang="zh-CN" altLang="en-US" dirty="0"/>
              <a:t>、</a:t>
            </a:r>
            <a:r>
              <a:rPr lang="en-US" altLang="zh-CN" dirty="0"/>
              <a:t>Continuum</a:t>
            </a:r>
            <a:r>
              <a:rPr lang="zh-CN" altLang="en-US" dirty="0"/>
              <a:t>。而比较有名的商业化</a:t>
            </a:r>
            <a:r>
              <a:rPr lang="en-US" altLang="zh-CN" dirty="0"/>
              <a:t>CI</a:t>
            </a:r>
            <a:r>
              <a:rPr lang="zh-CN" altLang="en-US" dirty="0"/>
              <a:t>服务器是</a:t>
            </a:r>
            <a:r>
              <a:rPr lang="en-US" altLang="zh-CN" dirty="0"/>
              <a:t>TeamCity</a:t>
            </a:r>
            <a:r>
              <a:rPr lang="zh-CN" altLang="en-US" dirty="0"/>
              <a:t>、</a:t>
            </a:r>
            <a:r>
              <a:rPr lang="en-US" altLang="zh-CN" dirty="0"/>
              <a:t>Bamboo</a:t>
            </a:r>
            <a:r>
              <a:rPr lang="zh-CN" altLang="en-US" dirty="0"/>
              <a:t>、</a:t>
            </a:r>
            <a:r>
              <a:rPr lang="en-US" altLang="zh-CN" dirty="0"/>
              <a:t>Pulse</a:t>
            </a:r>
            <a:r>
              <a:rPr lang="zh-CN" altLang="en-US" dirty="0"/>
              <a:t>等。</a:t>
            </a:r>
          </a:p>
          <a:p>
            <a:endParaRPr lang="zh-CN" altLang="en-US" dirty="0"/>
          </a:p>
        </p:txBody>
      </p:sp>
      <p:sp>
        <p:nvSpPr>
          <p:cNvPr id="4" name="Slide Number Placeholder 3"/>
          <p:cNvSpPr>
            <a:spLocks noGrp="1"/>
          </p:cNvSpPr>
          <p:nvPr>
            <p:ph type="sldNum" sz="quarter" idx="5"/>
          </p:nvPr>
        </p:nvSpPr>
        <p:spPr/>
        <p:txBody>
          <a:bodyPr/>
          <a:lstStyle/>
          <a:p>
            <a:fld id="{6DFF614A-FFFA-874F-8072-D0E6C0ECA227}" type="slidenum">
              <a:rPr lang="en-CN" smtClean="0"/>
              <a:t>26</a:t>
            </a:fld>
            <a:endParaRPr lang="en-CN"/>
          </a:p>
        </p:txBody>
      </p:sp>
    </p:spTree>
    <p:extLst>
      <p:ext uri="{BB962C8B-B14F-4D97-AF65-F5344CB8AC3E}">
        <p14:creationId xmlns:p14="http://schemas.microsoft.com/office/powerpoint/2010/main" val="20225633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其他工具</a:t>
            </a:r>
          </a:p>
          <a:p>
            <a:r>
              <a:rPr lang="zh-CN" altLang="en-US" sz="1200" b="0" i="0" kern="1200" dirty="0">
                <a:solidFill>
                  <a:schemeClr val="tx1"/>
                </a:solidFill>
                <a:effectLst/>
                <a:latin typeface="+mn-lt"/>
                <a:ea typeface="+mn-ea"/>
                <a:cs typeface="+mn-cs"/>
              </a:rPr>
              <a:t>很多工具可以通过与构建工具、</a:t>
            </a:r>
            <a:r>
              <a:rPr lang="en-US" sz="1200" b="0" i="0" kern="1200" dirty="0">
                <a:solidFill>
                  <a:schemeClr val="tx1"/>
                </a:solidFill>
                <a:effectLst/>
                <a:latin typeface="+mn-lt"/>
                <a:ea typeface="+mn-ea"/>
                <a:cs typeface="+mn-cs"/>
              </a:rPr>
              <a:t>CI</a:t>
            </a:r>
            <a:r>
              <a:rPr lang="zh-CN" altLang="en-US" sz="1200" b="0" i="0" kern="1200" dirty="0">
                <a:solidFill>
                  <a:schemeClr val="tx1"/>
                </a:solidFill>
                <a:effectLst/>
                <a:latin typeface="+mn-lt"/>
                <a:ea typeface="+mn-ea"/>
                <a:cs typeface="+mn-cs"/>
              </a:rPr>
              <a:t>工具相结合（当然，其中有很多工具也可以单独工作），来完成更多的自动测试、报告生成等工作。根据工具不同，其具体的结合方法也不同，但大体都是通过插件形式进行结合的。</a:t>
            </a:r>
          </a:p>
        </p:txBody>
      </p:sp>
      <p:sp>
        <p:nvSpPr>
          <p:cNvPr id="4" name="Slide Number Placeholder 3"/>
          <p:cNvSpPr>
            <a:spLocks noGrp="1"/>
          </p:cNvSpPr>
          <p:nvPr>
            <p:ph type="sldNum" sz="quarter" idx="5"/>
          </p:nvPr>
        </p:nvSpPr>
        <p:spPr/>
        <p:txBody>
          <a:bodyPr/>
          <a:lstStyle/>
          <a:p>
            <a:fld id="{6DFF614A-FFFA-874F-8072-D0E6C0ECA227}" type="slidenum">
              <a:rPr lang="en-CN" smtClean="0"/>
              <a:t>27</a:t>
            </a:fld>
            <a:endParaRPr lang="en-CN"/>
          </a:p>
        </p:txBody>
      </p:sp>
    </p:spTree>
    <p:extLst>
      <p:ext uri="{BB962C8B-B14F-4D97-AF65-F5344CB8AC3E}">
        <p14:creationId xmlns:p14="http://schemas.microsoft.com/office/powerpoint/2010/main" val="40604156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自动化测试</a:t>
            </a: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自动化测试是持续集成必不可少的一部分，基本上，没有自动化测试的持续集成，都很难称之为真正的持续集成。我们希望持续集成能够尽早的暴露问题，但这远非配置一个 </a:t>
            </a:r>
            <a:r>
              <a:rPr lang="en-US" altLang="zh-CN" sz="1200" b="0" i="0" kern="1200" dirty="0">
                <a:solidFill>
                  <a:schemeClr val="tx1"/>
                </a:solidFill>
                <a:effectLst/>
                <a:latin typeface="+mn-lt"/>
                <a:ea typeface="+mn-ea"/>
                <a:cs typeface="+mn-cs"/>
              </a:rPr>
              <a:t>Hudson/Jenkins</a:t>
            </a:r>
            <a:r>
              <a:rPr lang="zh-CN" altLang="en-US" sz="1200" b="0" i="0" kern="1200" dirty="0">
                <a:solidFill>
                  <a:schemeClr val="tx1"/>
                </a:solidFill>
                <a:effectLst/>
                <a:latin typeface="+mn-lt"/>
                <a:ea typeface="+mn-ea"/>
                <a:cs typeface="+mn-cs"/>
              </a:rPr>
              <a:t>服务器那么简单，只有真正用心编写了较为完整的测试用例，并一直维护它们，持续集成才能孜孜不倦地运行测试并第一时间报告问题。</a:t>
            </a: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测试自动化是使用特定的软件（独立于被测试的软件）来控制测试的执行以及比较实际输出与预期输出。测试自动化可以将某些重复但必要的任务自动化，或者执行某些难以手动执行的额外测试。</a:t>
            </a: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自动化测试还包括单元测试、集成测试、系统测试、验收测试、性能测试等，在不同的场景下，它们都能为软件开发带来极大的价值。</a:t>
            </a:r>
          </a:p>
        </p:txBody>
      </p:sp>
      <p:sp>
        <p:nvSpPr>
          <p:cNvPr id="4" name="Slide Number Placeholder 3"/>
          <p:cNvSpPr>
            <a:spLocks noGrp="1"/>
          </p:cNvSpPr>
          <p:nvPr>
            <p:ph type="sldNum" sz="quarter" idx="5"/>
          </p:nvPr>
        </p:nvSpPr>
        <p:spPr/>
        <p:txBody>
          <a:bodyPr/>
          <a:lstStyle/>
          <a:p>
            <a:fld id="{6DFF614A-FFFA-874F-8072-D0E6C0ECA227}" type="slidenum">
              <a:rPr lang="en-CN" smtClean="0"/>
              <a:t>28</a:t>
            </a:fld>
            <a:endParaRPr lang="en-CN"/>
          </a:p>
        </p:txBody>
      </p:sp>
    </p:spTree>
    <p:extLst>
      <p:ext uri="{BB962C8B-B14F-4D97-AF65-F5344CB8AC3E}">
        <p14:creationId xmlns:p14="http://schemas.microsoft.com/office/powerpoint/2010/main" val="23620925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持续交付（</a:t>
            </a:r>
            <a:r>
              <a:rPr lang="en-US" dirty="0"/>
              <a:t>Continuous Delivery, CD）</a:t>
            </a:r>
            <a:r>
              <a:rPr lang="zh-CN" altLang="en-US" dirty="0"/>
              <a:t>是一种软件工程的手段，让软件在短周期内产出，确保软件随时可以被可靠地发布。其目的在于更快、更频繁地构建、测试以及发布软件。通过加强对生产环境的应用进行渐进式更新，这种手段可以降低交付变更的成本与风险。一个简单直观的与可重复的部署过程对于持续交付来说是很重要的</a:t>
            </a:r>
          </a:p>
        </p:txBody>
      </p:sp>
      <p:sp>
        <p:nvSpPr>
          <p:cNvPr id="4" name="Slide Number Placeholder 3"/>
          <p:cNvSpPr>
            <a:spLocks noGrp="1"/>
          </p:cNvSpPr>
          <p:nvPr>
            <p:ph type="sldNum" sz="quarter" idx="5"/>
          </p:nvPr>
        </p:nvSpPr>
        <p:spPr/>
        <p:txBody>
          <a:bodyPr/>
          <a:lstStyle/>
          <a:p>
            <a:fld id="{6DFF614A-FFFA-874F-8072-D0E6C0ECA227}" type="slidenum">
              <a:rPr lang="en-CN" smtClean="0"/>
              <a:t>29</a:t>
            </a:fld>
            <a:endParaRPr lang="en-CN"/>
          </a:p>
        </p:txBody>
      </p:sp>
    </p:spTree>
    <p:extLst>
      <p:ext uri="{BB962C8B-B14F-4D97-AF65-F5344CB8AC3E}">
        <p14:creationId xmlns:p14="http://schemas.microsoft.com/office/powerpoint/2010/main" val="6420172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持续交付（</a:t>
            </a:r>
            <a:r>
              <a:rPr lang="en-US" dirty="0"/>
              <a:t>Continuous Delivery, CD）</a:t>
            </a:r>
            <a:r>
              <a:rPr lang="zh-CN" altLang="en-US" dirty="0"/>
              <a:t>是一种软件工程的手段，让软件在短周期内产出，确保软件随时可以被可靠地发布。其目的在于更快、更频繁地构建、测试以及发布软件。通过加强对生产环境的应用进行渐进式更新，这种手段可以降低交付变更的成本与风险。一个简单直观的与可重复的部署过程对于持续交付来说是很重要的</a:t>
            </a:r>
          </a:p>
        </p:txBody>
      </p:sp>
      <p:sp>
        <p:nvSpPr>
          <p:cNvPr id="4" name="Slide Number Placeholder 3"/>
          <p:cNvSpPr>
            <a:spLocks noGrp="1"/>
          </p:cNvSpPr>
          <p:nvPr>
            <p:ph type="sldNum" sz="quarter" idx="5"/>
          </p:nvPr>
        </p:nvSpPr>
        <p:spPr/>
        <p:txBody>
          <a:bodyPr/>
          <a:lstStyle/>
          <a:p>
            <a:fld id="{6DFF614A-FFFA-874F-8072-D0E6C0ECA227}" type="slidenum">
              <a:rPr lang="en-CN" smtClean="0"/>
              <a:t>30</a:t>
            </a:fld>
            <a:endParaRPr lang="en-CN"/>
          </a:p>
        </p:txBody>
      </p:sp>
    </p:spTree>
    <p:extLst>
      <p:ext uri="{BB962C8B-B14F-4D97-AF65-F5344CB8AC3E}">
        <p14:creationId xmlns:p14="http://schemas.microsoft.com/office/powerpoint/2010/main" val="2063461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持续部署与持续交付之间的差异就是前者将部署自动化了。</a:t>
            </a:r>
            <a:endParaRPr lang="en-US" altLang="zh-CN" dirty="0"/>
          </a:p>
          <a:p>
            <a:endParaRPr lang="zh-CN" altLang="en-US" dirty="0"/>
          </a:p>
          <a:p>
            <a:r>
              <a:rPr lang="zh-CN" altLang="en-US" dirty="0"/>
              <a:t>在持续交付的实践中，交付的目标是</a:t>
            </a:r>
            <a:r>
              <a:rPr lang="en-US" dirty="0"/>
              <a:t>QA，</a:t>
            </a:r>
            <a:r>
              <a:rPr lang="zh-CN" altLang="en-US" dirty="0"/>
              <a:t>但是实际上，软件最终是要交付到客户手上的。在</a:t>
            </a:r>
            <a:r>
              <a:rPr lang="en-US" dirty="0"/>
              <a:t>SaaS</a:t>
            </a:r>
            <a:r>
              <a:rPr lang="zh-CN" altLang="en-US" dirty="0"/>
              <a:t>领域里，持续部署采用得比较广泛，因为服务比较容易做到静默升级。</a:t>
            </a:r>
            <a:endParaRPr lang="en-US" altLang="zh-CN" dirty="0"/>
          </a:p>
          <a:p>
            <a:endParaRPr lang="zh-CN" altLang="en-US" dirty="0"/>
          </a:p>
          <a:p>
            <a:r>
              <a:rPr lang="zh-CN" altLang="en-US" dirty="0"/>
              <a:t>采用持续部署的前提是自动化测试的覆盖率足够高。</a:t>
            </a:r>
          </a:p>
          <a:p>
            <a:r>
              <a:rPr lang="zh-CN" altLang="en-US" dirty="0"/>
              <a:t>采用持续部署的好处是能减少运维的工作量，缩短新特性从开发到实际交付的周期。</a:t>
            </a:r>
          </a:p>
        </p:txBody>
      </p:sp>
      <p:sp>
        <p:nvSpPr>
          <p:cNvPr id="4" name="Slide Number Placeholder 3"/>
          <p:cNvSpPr>
            <a:spLocks noGrp="1"/>
          </p:cNvSpPr>
          <p:nvPr>
            <p:ph type="sldNum" sz="quarter" idx="5"/>
          </p:nvPr>
        </p:nvSpPr>
        <p:spPr/>
        <p:txBody>
          <a:bodyPr/>
          <a:lstStyle/>
          <a:p>
            <a:fld id="{6DFF614A-FFFA-874F-8072-D0E6C0ECA227}" type="slidenum">
              <a:rPr lang="en-CN" smtClean="0"/>
              <a:t>31</a:t>
            </a:fld>
            <a:endParaRPr lang="en-CN"/>
          </a:p>
        </p:txBody>
      </p:sp>
    </p:spTree>
    <p:extLst>
      <p:ext uri="{BB962C8B-B14F-4D97-AF65-F5344CB8AC3E}">
        <p14:creationId xmlns:p14="http://schemas.microsoft.com/office/powerpoint/2010/main" val="24646971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6DFF614A-FFFA-874F-8072-D0E6C0ECA227}" type="slidenum">
              <a:rPr lang="en-CN" smtClean="0"/>
              <a:t>33</a:t>
            </a:fld>
            <a:endParaRPr lang="en-CN"/>
          </a:p>
        </p:txBody>
      </p:sp>
    </p:spTree>
    <p:extLst>
      <p:ext uri="{BB962C8B-B14F-4D97-AF65-F5344CB8AC3E}">
        <p14:creationId xmlns:p14="http://schemas.microsoft.com/office/powerpoint/2010/main" val="30784249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6DFF614A-FFFA-874F-8072-D0E6C0ECA227}" type="slidenum">
              <a:rPr lang="en-CN" smtClean="0"/>
              <a:t>34</a:t>
            </a:fld>
            <a:endParaRPr lang="en-CN"/>
          </a:p>
        </p:txBody>
      </p:sp>
    </p:spTree>
    <p:extLst>
      <p:ext uri="{BB962C8B-B14F-4D97-AF65-F5344CB8AC3E}">
        <p14:creationId xmlns:p14="http://schemas.microsoft.com/office/powerpoint/2010/main" val="30594500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早在九年前就有人提出来，但是，为什么这两年才开始受到越来越多的企业重视和实践呢？因为</a:t>
            </a:r>
            <a:r>
              <a:rPr lang="en-US"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的发展是独木不成林的，现在有越来越多的技术支撑。微服务架构理念、容器技术使得</a:t>
            </a:r>
            <a:r>
              <a:rPr lang="en-US"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的实施变得更加容易，计算能力提升和云环境的发展使得快速开发的产品可以立刻获得更广泛的使用。</a:t>
            </a:r>
            <a:endParaRPr lang="zh-CN" altLang="en-US" dirty="0"/>
          </a:p>
        </p:txBody>
      </p:sp>
      <p:sp>
        <p:nvSpPr>
          <p:cNvPr id="4" name="Slide Number Placeholder 3"/>
          <p:cNvSpPr>
            <a:spLocks noGrp="1"/>
          </p:cNvSpPr>
          <p:nvPr>
            <p:ph type="sldNum" sz="quarter" idx="5"/>
          </p:nvPr>
        </p:nvSpPr>
        <p:spPr/>
        <p:txBody>
          <a:bodyPr/>
          <a:lstStyle/>
          <a:p>
            <a:fld id="{6DFF614A-FFFA-874F-8072-D0E6C0ECA227}" type="slidenum">
              <a:rPr lang="en-CN" smtClean="0"/>
              <a:t>6</a:t>
            </a:fld>
            <a:endParaRPr lang="en-CN"/>
          </a:p>
        </p:txBody>
      </p:sp>
    </p:spTree>
    <p:extLst>
      <p:ext uri="{BB962C8B-B14F-4D97-AF65-F5344CB8AC3E}">
        <p14:creationId xmlns:p14="http://schemas.microsoft.com/office/powerpoint/2010/main" val="122898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是为了填补开发端和运维端之间的信息鸿沟，改善团队之间的协作关系</a:t>
            </a:r>
            <a:endPar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包含了三个部分：开发、测试和运维</a:t>
            </a:r>
            <a:endParaRPr lang="zh-CN" altLang="en-US" dirty="0"/>
          </a:p>
        </p:txBody>
      </p:sp>
      <p:sp>
        <p:nvSpPr>
          <p:cNvPr id="4" name="Slide Number Placeholder 3"/>
          <p:cNvSpPr>
            <a:spLocks noGrp="1"/>
          </p:cNvSpPr>
          <p:nvPr>
            <p:ph type="sldNum" sz="quarter" idx="5"/>
          </p:nvPr>
        </p:nvSpPr>
        <p:spPr/>
        <p:txBody>
          <a:bodyPr/>
          <a:lstStyle/>
          <a:p>
            <a:fld id="{6DFF614A-FFFA-874F-8072-D0E6C0ECA227}" type="slidenum">
              <a:rPr lang="en-CN" smtClean="0"/>
              <a:t>7</a:t>
            </a:fld>
            <a:endParaRPr lang="en-CN"/>
          </a:p>
        </p:txBody>
      </p:sp>
    </p:spTree>
    <p:extLst>
      <p:ext uri="{BB962C8B-B14F-4D97-AF65-F5344CB8AC3E}">
        <p14:creationId xmlns:p14="http://schemas.microsoft.com/office/powerpoint/2010/main" val="31512102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是一种软件开发方法，涉及软件在整个开发生命周期中的持续开发，持续测试，持续集成，持续部署和持续监控。 这些活动只能在</a:t>
            </a:r>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中实现，而不是敏捷或瀑布。</a:t>
            </a:r>
            <a:r>
              <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是在较短的开发周期内开发高质量软件的首选方法，可以提高客户满意度。 </a:t>
            </a:r>
            <a:endPar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endParaRPr lang="en-US" altLang="zh-CN"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sp>
        <p:nvSpPr>
          <p:cNvPr id="4" name="Slide Number Placeholder 3"/>
          <p:cNvSpPr>
            <a:spLocks noGrp="1"/>
          </p:cNvSpPr>
          <p:nvPr>
            <p:ph type="sldNum" sz="quarter" idx="5"/>
          </p:nvPr>
        </p:nvSpPr>
        <p:spPr/>
        <p:txBody>
          <a:bodyPr/>
          <a:lstStyle/>
          <a:p>
            <a:fld id="{6DFF614A-FFFA-874F-8072-D0E6C0ECA227}" type="slidenum">
              <a:rPr lang="en-CN" smtClean="0"/>
              <a:t>8</a:t>
            </a:fld>
            <a:endParaRPr lang="en-CN"/>
          </a:p>
        </p:txBody>
      </p:sp>
    </p:spTree>
    <p:extLst>
      <p:ext uri="{BB962C8B-B14F-4D97-AF65-F5344CB8AC3E}">
        <p14:creationId xmlns:p14="http://schemas.microsoft.com/office/powerpoint/2010/main" val="190032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希望做到的是软件产品交付过程中</a:t>
            </a:r>
            <a:r>
              <a:rPr lang="en-US" sz="1200" b="0" i="0" kern="1200" dirty="0">
                <a:solidFill>
                  <a:schemeClr val="tx1"/>
                </a:solidFill>
                <a:effectLst/>
                <a:latin typeface="+mn-lt"/>
                <a:ea typeface="+mn-ea"/>
                <a:cs typeface="+mn-cs"/>
              </a:rPr>
              <a:t>IT</a:t>
            </a:r>
            <a:r>
              <a:rPr lang="zh-CN" altLang="en-US" sz="1200" b="0" i="0" kern="1200" dirty="0">
                <a:solidFill>
                  <a:schemeClr val="tx1"/>
                </a:solidFill>
                <a:effectLst/>
                <a:latin typeface="+mn-lt"/>
                <a:ea typeface="+mn-ea"/>
                <a:cs typeface="+mn-cs"/>
              </a:rPr>
              <a:t>工具链的打通，使得各个团队减少时间损耗，更加高效地协同工作。良好的闭环可以大大增加整体的产出。</a:t>
            </a:r>
            <a:endParaRPr lang="zh-CN" altLang="en-US" sz="12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sp>
        <p:nvSpPr>
          <p:cNvPr id="4" name="Slide Number Placeholder 3"/>
          <p:cNvSpPr>
            <a:spLocks noGrp="1"/>
          </p:cNvSpPr>
          <p:nvPr>
            <p:ph type="sldNum" sz="quarter" idx="5"/>
          </p:nvPr>
        </p:nvSpPr>
        <p:spPr/>
        <p:txBody>
          <a:bodyPr/>
          <a:lstStyle/>
          <a:p>
            <a:fld id="{6DFF614A-FFFA-874F-8072-D0E6C0ECA227}" type="slidenum">
              <a:rPr lang="en-CN" smtClean="0"/>
              <a:t>9</a:t>
            </a:fld>
            <a:endParaRPr lang="en-CN"/>
          </a:p>
        </p:txBody>
      </p:sp>
    </p:spTree>
    <p:extLst>
      <p:ext uri="{BB962C8B-B14F-4D97-AF65-F5344CB8AC3E}">
        <p14:creationId xmlns:p14="http://schemas.microsoft.com/office/powerpoint/2010/main" val="3785352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持续开发</a:t>
            </a:r>
            <a:r>
              <a:rPr lang="en-US" altLang="zh-CN"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这是</a:t>
            </a:r>
            <a:r>
              <a:rPr lang="en-US" sz="1200" b="0" i="0" kern="1200" dirty="0">
                <a:solidFill>
                  <a:schemeClr val="tx1"/>
                </a:solidFill>
                <a:effectLst/>
                <a:latin typeface="+mn-lt"/>
                <a:ea typeface="+mn-ea"/>
                <a:cs typeface="+mn-cs"/>
              </a:rPr>
              <a:t>DevOps</a:t>
            </a:r>
            <a:r>
              <a:rPr lang="zh-CN" altLang="en-US" sz="1200" b="0" i="0" kern="1200" dirty="0">
                <a:solidFill>
                  <a:schemeClr val="tx1"/>
                </a:solidFill>
                <a:effectLst/>
                <a:latin typeface="+mn-lt"/>
                <a:ea typeface="+mn-ea"/>
                <a:cs typeface="+mn-cs"/>
              </a:rPr>
              <a:t>生命周期中软件不断开发的阶段。与瀑布模型不同的是，软件可交付成果被分解为短开发周期的多个任务节点，在很短的时间内开发并交付。</a:t>
            </a:r>
          </a:p>
          <a:p>
            <a:endParaRPr lang="zh-CN" altLang="en-US"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这个阶段包括编码和构建阶段，并使用</a:t>
            </a:r>
            <a:r>
              <a:rPr lang="en-US" sz="1200" b="0" i="0" kern="1200" dirty="0">
                <a:solidFill>
                  <a:schemeClr val="tx1"/>
                </a:solidFill>
                <a:effectLst/>
                <a:latin typeface="+mn-lt"/>
                <a:ea typeface="+mn-ea"/>
                <a:cs typeface="+mn-cs"/>
              </a:rPr>
              <a:t>Git</a:t>
            </a:r>
            <a:r>
              <a:rPr lang="zh-CN" altLang="en-US" sz="1200" b="0" i="0" kern="1200" dirty="0">
                <a:solidFill>
                  <a:schemeClr val="tx1"/>
                </a:solidFill>
                <a:effectLst/>
                <a:latin typeface="+mn-lt"/>
                <a:ea typeface="+mn-ea"/>
                <a:cs typeface="+mn-cs"/>
              </a:rPr>
              <a:t>和</a:t>
            </a:r>
            <a:r>
              <a:rPr lang="en-US" sz="1200" b="0" i="0" kern="1200" dirty="0">
                <a:solidFill>
                  <a:schemeClr val="tx1"/>
                </a:solidFill>
                <a:effectLst/>
                <a:latin typeface="+mn-lt"/>
                <a:ea typeface="+mn-ea"/>
                <a:cs typeface="+mn-cs"/>
              </a:rPr>
              <a:t>SVN</a:t>
            </a:r>
            <a:r>
              <a:rPr lang="zh-CN" altLang="en-US" sz="1200" b="0" i="0" kern="1200" dirty="0">
                <a:solidFill>
                  <a:schemeClr val="tx1"/>
                </a:solidFill>
                <a:effectLst/>
                <a:latin typeface="+mn-lt"/>
                <a:ea typeface="+mn-ea"/>
                <a:cs typeface="+mn-cs"/>
              </a:rPr>
              <a:t>等工具来维护不同版本的代码，以及</a:t>
            </a:r>
            <a:r>
              <a:rPr lang="en-US" sz="1200" b="0" i="0" kern="1200" dirty="0" err="1">
                <a:solidFill>
                  <a:schemeClr val="tx1"/>
                </a:solidFill>
                <a:effectLst/>
                <a:latin typeface="+mn-lt"/>
                <a:ea typeface="+mn-ea"/>
                <a:cs typeface="+mn-cs"/>
              </a:rPr>
              <a:t>Ant、Maven、Gradle</a:t>
            </a:r>
            <a:r>
              <a:rPr lang="zh-CN" altLang="en-US" sz="1200" b="0" i="0" kern="1200" dirty="0">
                <a:solidFill>
                  <a:schemeClr val="tx1"/>
                </a:solidFill>
                <a:effectLst/>
                <a:latin typeface="+mn-lt"/>
                <a:ea typeface="+mn-ea"/>
                <a:cs typeface="+mn-cs"/>
              </a:rPr>
              <a:t>等工具来构建</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打包代码到可执行文件中，这些文件可以转发给自动化测试系统进行测试。</a:t>
            </a:r>
          </a:p>
        </p:txBody>
      </p:sp>
      <p:sp>
        <p:nvSpPr>
          <p:cNvPr id="4" name="Slide Number Placeholder 3"/>
          <p:cNvSpPr>
            <a:spLocks noGrp="1"/>
          </p:cNvSpPr>
          <p:nvPr>
            <p:ph type="sldNum" sz="quarter" idx="5"/>
          </p:nvPr>
        </p:nvSpPr>
        <p:spPr/>
        <p:txBody>
          <a:bodyPr/>
          <a:lstStyle/>
          <a:p>
            <a:fld id="{6DFF614A-FFFA-874F-8072-D0E6C0ECA227}" type="slidenum">
              <a:rPr lang="en-CN" smtClean="0"/>
              <a:t>10</a:t>
            </a:fld>
            <a:endParaRPr lang="en-CN"/>
          </a:p>
        </p:txBody>
      </p:sp>
    </p:spTree>
    <p:extLst>
      <p:ext uri="{BB962C8B-B14F-4D97-AF65-F5344CB8AC3E}">
        <p14:creationId xmlns:p14="http://schemas.microsoft.com/office/powerpoint/2010/main" val="13729349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持续测试：</a:t>
            </a: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在这个阶段，开发的软件将被持续地测试</a:t>
            </a:r>
            <a:r>
              <a:rPr lang="en-US" altLang="zh-CN" sz="1200" b="0" i="0" kern="1200" dirty="0">
                <a:solidFill>
                  <a:schemeClr val="tx1"/>
                </a:solidFill>
                <a:effectLst/>
                <a:latin typeface="+mn-lt"/>
                <a:ea typeface="+mn-ea"/>
                <a:cs typeface="+mn-cs"/>
              </a:rPr>
              <a:t>bug</a:t>
            </a:r>
            <a:r>
              <a:rPr lang="zh-CN" altLang="en-US" sz="1200" b="0" i="0" kern="1200" dirty="0">
                <a:solidFill>
                  <a:schemeClr val="tx1"/>
                </a:solidFill>
                <a:effectLst/>
                <a:latin typeface="+mn-lt"/>
                <a:ea typeface="+mn-ea"/>
                <a:cs typeface="+mn-cs"/>
              </a:rPr>
              <a:t>。对于持续测试，使用自动化测试工具，如</a:t>
            </a:r>
            <a:r>
              <a:rPr lang="en-US" altLang="zh-CN" sz="1200" b="0" i="0" kern="1200" dirty="0">
                <a:solidFill>
                  <a:schemeClr val="tx1"/>
                </a:solidFill>
                <a:effectLst/>
                <a:latin typeface="+mn-lt"/>
                <a:ea typeface="+mn-ea"/>
                <a:cs typeface="+mn-cs"/>
              </a:rPr>
              <a:t>Selenium</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TestNG</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JUnit</a:t>
            </a:r>
            <a:r>
              <a:rPr lang="zh-CN" altLang="en-US" sz="1200" b="0" i="0" kern="1200" dirty="0">
                <a:solidFill>
                  <a:schemeClr val="tx1"/>
                </a:solidFill>
                <a:effectLst/>
                <a:latin typeface="+mn-lt"/>
                <a:ea typeface="+mn-ea"/>
                <a:cs typeface="+mn-cs"/>
              </a:rPr>
              <a:t>等。这些工具允许质量管理系统完全并行地测试多个代码库，以确保功能中没有缺陷。在这个阶段，使用</a:t>
            </a:r>
            <a:r>
              <a:rPr lang="en-US" altLang="zh-CN" sz="1200" b="0" i="0" kern="1200" dirty="0">
                <a:solidFill>
                  <a:schemeClr val="tx1"/>
                </a:solidFill>
                <a:effectLst/>
                <a:latin typeface="+mn-lt"/>
                <a:ea typeface="+mn-ea"/>
                <a:cs typeface="+mn-cs"/>
              </a:rPr>
              <a:t>Docker</a:t>
            </a:r>
            <a:r>
              <a:rPr lang="zh-CN" altLang="en-US" sz="1200" b="0" i="0" kern="1200" dirty="0">
                <a:solidFill>
                  <a:schemeClr val="tx1"/>
                </a:solidFill>
                <a:effectLst/>
                <a:latin typeface="+mn-lt"/>
                <a:ea typeface="+mn-ea"/>
                <a:cs typeface="+mn-cs"/>
              </a:rPr>
              <a:t>容器实时模拟“测试环境”也是首选。一旦代码测试通过，它就会不断地与现有代码集成。</a:t>
            </a:r>
          </a:p>
        </p:txBody>
      </p:sp>
      <p:sp>
        <p:nvSpPr>
          <p:cNvPr id="4" name="Slide Number Placeholder 3"/>
          <p:cNvSpPr>
            <a:spLocks noGrp="1"/>
          </p:cNvSpPr>
          <p:nvPr>
            <p:ph type="sldNum" sz="quarter" idx="5"/>
          </p:nvPr>
        </p:nvSpPr>
        <p:spPr/>
        <p:txBody>
          <a:bodyPr/>
          <a:lstStyle/>
          <a:p>
            <a:fld id="{6DFF614A-FFFA-874F-8072-D0E6C0ECA227}" type="slidenum">
              <a:rPr lang="en-CN" smtClean="0"/>
              <a:t>11</a:t>
            </a:fld>
            <a:endParaRPr lang="en-CN"/>
          </a:p>
        </p:txBody>
      </p:sp>
    </p:spTree>
    <p:extLst>
      <p:ext uri="{BB962C8B-B14F-4D97-AF65-F5344CB8AC3E}">
        <p14:creationId xmlns:p14="http://schemas.microsoft.com/office/powerpoint/2010/main" val="1733119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持续集成</a:t>
            </a:r>
            <a:r>
              <a:rPr lang="en-US" altLang="zh-CN"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是支持新功能的代码与现有代码集成的阶段。由于软件在不断地开发，更新后的代码需要不断地集成，并顺利地与系统集成，以反映对最终用户的需求更改。更改后的代码，还应该确保运行时环境中没有错误，允许我们测试更改并检查它如何与其他更改发生反应。</a:t>
            </a:r>
          </a:p>
          <a:p>
            <a:endParaRPr lang="zh-CN" altLang="en-US"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Jenkins/Gitlab</a:t>
            </a:r>
            <a:r>
              <a:rPr lang="zh-CN" altLang="en-US" sz="1200" b="0" i="0" kern="1200" dirty="0">
                <a:solidFill>
                  <a:schemeClr val="tx1"/>
                </a:solidFill>
                <a:effectLst/>
                <a:latin typeface="+mn-lt"/>
                <a:ea typeface="+mn-ea"/>
                <a:cs typeface="+mn-cs"/>
              </a:rPr>
              <a:t> 是一个非常流行的用于持续集成的工具。使用</a:t>
            </a:r>
            <a:r>
              <a:rPr lang="en-US" altLang="zh-CN" sz="1200" b="0" i="0" kern="1200" dirty="0">
                <a:solidFill>
                  <a:schemeClr val="tx1"/>
                </a:solidFill>
                <a:effectLst/>
                <a:latin typeface="+mn-lt"/>
                <a:ea typeface="+mn-ea"/>
                <a:cs typeface="+mn-cs"/>
              </a:rPr>
              <a:t>Jenkins/</a:t>
            </a:r>
            <a:r>
              <a:rPr lang="en-US" altLang="zh-CN" sz="1200" b="0" i="0" kern="1200" dirty="0" err="1">
                <a:solidFill>
                  <a:schemeClr val="tx1"/>
                </a:solidFill>
                <a:effectLst/>
                <a:latin typeface="+mn-lt"/>
                <a:ea typeface="+mn-ea"/>
                <a:cs typeface="+mn-cs"/>
              </a:rPr>
              <a:t>gitlab</a:t>
            </a:r>
            <a:r>
              <a:rPr lang="zh-CN" altLang="en-US" sz="1200" b="0" i="0" kern="1200" dirty="0">
                <a:solidFill>
                  <a:schemeClr val="tx1"/>
                </a:solidFill>
                <a:effectLst/>
                <a:latin typeface="+mn-lt"/>
                <a:ea typeface="+mn-ea"/>
                <a:cs typeface="+mn-cs"/>
              </a:rPr>
              <a:t>，可以从</a:t>
            </a:r>
            <a:r>
              <a:rPr lang="en-US" altLang="zh-CN" sz="1200" b="0" i="0" kern="1200" dirty="0">
                <a:solidFill>
                  <a:schemeClr val="tx1"/>
                </a:solidFill>
                <a:effectLst/>
                <a:latin typeface="+mn-lt"/>
                <a:ea typeface="+mn-ea"/>
                <a:cs typeface="+mn-cs"/>
              </a:rPr>
              <a:t>git</a:t>
            </a:r>
            <a:r>
              <a:rPr lang="zh-CN" altLang="en-US" sz="1200" b="0" i="0" kern="1200" dirty="0">
                <a:solidFill>
                  <a:schemeClr val="tx1"/>
                </a:solidFill>
                <a:effectLst/>
                <a:latin typeface="+mn-lt"/>
                <a:ea typeface="+mn-ea"/>
                <a:cs typeface="+mn-cs"/>
              </a:rPr>
              <a:t>存储库提取最新的代码修订，并生成一个构建，最终可以部署到测试或生产服务器。可以将其设置为在</a:t>
            </a:r>
            <a:r>
              <a:rPr lang="en-US" altLang="zh-CN" sz="1200" b="0" i="0" kern="1200" dirty="0">
                <a:solidFill>
                  <a:schemeClr val="tx1"/>
                </a:solidFill>
                <a:effectLst/>
                <a:latin typeface="+mn-lt"/>
                <a:ea typeface="+mn-ea"/>
                <a:cs typeface="+mn-cs"/>
              </a:rPr>
              <a:t>git</a:t>
            </a:r>
            <a:r>
              <a:rPr lang="zh-CN" altLang="en-US" sz="1200" b="0" i="0" kern="1200" dirty="0">
                <a:solidFill>
                  <a:schemeClr val="tx1"/>
                </a:solidFill>
                <a:effectLst/>
                <a:latin typeface="+mn-lt"/>
                <a:ea typeface="+mn-ea"/>
                <a:cs typeface="+mn-cs"/>
              </a:rPr>
              <a:t>存储库中发生更改时自动触发新构建，也可以在单击按钮时手动触发。</a:t>
            </a:r>
          </a:p>
        </p:txBody>
      </p:sp>
      <p:sp>
        <p:nvSpPr>
          <p:cNvPr id="4" name="Slide Number Placeholder 3"/>
          <p:cNvSpPr>
            <a:spLocks noGrp="1"/>
          </p:cNvSpPr>
          <p:nvPr>
            <p:ph type="sldNum" sz="quarter" idx="5"/>
          </p:nvPr>
        </p:nvSpPr>
        <p:spPr/>
        <p:txBody>
          <a:bodyPr/>
          <a:lstStyle/>
          <a:p>
            <a:fld id="{6DFF614A-FFFA-874F-8072-D0E6C0ECA227}" type="slidenum">
              <a:rPr lang="en-CN" smtClean="0"/>
              <a:t>12</a:t>
            </a:fld>
            <a:endParaRPr lang="en-CN"/>
          </a:p>
        </p:txBody>
      </p:sp>
    </p:spTree>
    <p:extLst>
      <p:ext uri="{BB962C8B-B14F-4D97-AF65-F5344CB8AC3E}">
        <p14:creationId xmlns:p14="http://schemas.microsoft.com/office/powerpoint/2010/main" val="2181313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46" name="任意多边形: 形状 45">
            <a:extLst>
              <a:ext uri="{FF2B5EF4-FFF2-40B4-BE49-F238E27FC236}">
                <a16:creationId xmlns:a16="http://schemas.microsoft.com/office/drawing/2014/main" id="{1AE82BDB-7DD8-48B9-A16B-9B7B01500F94}"/>
              </a:ext>
            </a:extLst>
          </p:cNvPr>
          <p:cNvSpPr/>
          <p:nvPr userDrawn="1"/>
        </p:nvSpPr>
        <p:spPr>
          <a:xfrm flipH="1">
            <a:off x="0" y="2638960"/>
            <a:ext cx="12192000" cy="36517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形状 46">
            <a:extLst>
              <a:ext uri="{FF2B5EF4-FFF2-40B4-BE49-F238E27FC236}">
                <a16:creationId xmlns:a16="http://schemas.microsoft.com/office/drawing/2014/main" id="{CABBF5B3-51D6-46DA-812C-6B1BB0BE456C}"/>
              </a:ext>
            </a:extLst>
          </p:cNvPr>
          <p:cNvSpPr/>
          <p:nvPr userDrawn="1"/>
        </p:nvSpPr>
        <p:spPr>
          <a:xfrm flipH="1">
            <a:off x="0" y="3900277"/>
            <a:ext cx="12192000" cy="2515206"/>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a:extLst>
              <a:ext uri="{FF2B5EF4-FFF2-40B4-BE49-F238E27FC236}">
                <a16:creationId xmlns:a16="http://schemas.microsoft.com/office/drawing/2014/main" id="{00A24B74-7A0A-483A-8C66-D6E8B7A633DB}"/>
              </a:ext>
            </a:extLst>
          </p:cNvPr>
          <p:cNvSpPr/>
          <p:nvPr userDrawn="1"/>
        </p:nvSpPr>
        <p:spPr>
          <a:xfrm>
            <a:off x="-1" y="3900277"/>
            <a:ext cx="12192001" cy="224277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32FFA4D5-2737-4B76-8145-27A43D6025D3}"/>
              </a:ext>
            </a:extLst>
          </p:cNvPr>
          <p:cNvSpPr txBox="1"/>
          <p:nvPr userDrawn="1"/>
        </p:nvSpPr>
        <p:spPr>
          <a:xfrm>
            <a:off x="695324" y="1005468"/>
            <a:ext cx="1478916" cy="476071"/>
          </a:xfrm>
          <a:prstGeom prst="round2DiagRect">
            <a:avLst>
              <a:gd name="adj1" fmla="val 50000"/>
              <a:gd name="adj2" fmla="val 0"/>
            </a:avLst>
          </a:prstGeom>
          <a:gradFill>
            <a:gsLst>
              <a:gs pos="100000">
                <a:schemeClr val="accent2"/>
              </a:gs>
              <a:gs pos="0">
                <a:schemeClr val="accent1"/>
              </a:gs>
            </a:gsLst>
            <a:lin ang="5400000" scaled="1"/>
          </a:gradFill>
        </p:spPr>
        <p:txBody>
          <a:bodyPr wrap="square" rtlCol="0">
            <a:spAutoFit/>
          </a:bodyPr>
          <a:lstStyle/>
          <a:p>
            <a:r>
              <a:rPr lang="en-US" altLang="zh-CN" sz="1600" dirty="0">
                <a:solidFill>
                  <a:schemeClr val="bg1"/>
                </a:solidFill>
              </a:rPr>
              <a:t>PM</a:t>
            </a:r>
            <a:r>
              <a:rPr lang="zh-CN" altLang="en-US" sz="1600" dirty="0">
                <a:solidFill>
                  <a:schemeClr val="bg1"/>
                </a:solidFill>
              </a:rPr>
              <a:t> </a:t>
            </a:r>
            <a:r>
              <a:rPr lang="en-US" altLang="zh-CN" sz="1600" dirty="0">
                <a:solidFill>
                  <a:schemeClr val="bg1"/>
                </a:solidFill>
              </a:rPr>
              <a:t>NLP</a:t>
            </a:r>
            <a:r>
              <a:rPr lang="zh-CN" altLang="en-US" sz="1600" dirty="0">
                <a:solidFill>
                  <a:schemeClr val="bg1"/>
                </a:solidFill>
              </a:rPr>
              <a:t> </a:t>
            </a:r>
            <a:r>
              <a:rPr lang="en-US" altLang="zh-CN" sz="1600" dirty="0">
                <a:solidFill>
                  <a:schemeClr val="bg1"/>
                </a:solidFill>
              </a:rPr>
              <a:t>Lab</a:t>
            </a:r>
            <a:endParaRPr lang="zh-CN" altLang="en-US" sz="1600" dirty="0">
              <a:solidFill>
                <a:schemeClr val="bg1"/>
              </a:solidFill>
            </a:endParaRPr>
          </a:p>
        </p:txBody>
      </p:sp>
      <p:sp>
        <p:nvSpPr>
          <p:cNvPr id="5" name="文本占位符 4">
            <a:extLst>
              <a:ext uri="{FF2B5EF4-FFF2-40B4-BE49-F238E27FC236}">
                <a16:creationId xmlns:a16="http://schemas.microsoft.com/office/drawing/2014/main" id="{EEDA7498-FDBB-4FA6-A836-6224715AA305}"/>
              </a:ext>
            </a:extLst>
          </p:cNvPr>
          <p:cNvSpPr>
            <a:spLocks noGrp="1"/>
          </p:cNvSpPr>
          <p:nvPr>
            <p:ph type="body" sz="quarter" idx="14" hasCustomPrompt="1"/>
          </p:nvPr>
        </p:nvSpPr>
        <p:spPr>
          <a:xfrm>
            <a:off x="606424" y="3090446"/>
            <a:ext cx="1415772" cy="338554"/>
          </a:xfrm>
          <a:prstGeom prst="rect">
            <a:avLst/>
          </a:prstGeom>
        </p:spPr>
        <p:txBody>
          <a:bodyPr wrap="none">
            <a:spAutoFit/>
          </a:bodyPr>
          <a:lstStyle>
            <a:lvl1pPr>
              <a:defRPr kumimoji="0" lang="zh-CN" altLang="en-US" sz="1600" b="0" i="0" u="none" strike="noStrike" cap="none" spc="0" normalizeH="0" baseline="0" smtClean="0">
                <a:ln>
                  <a:noFill/>
                </a:ln>
                <a:solidFill>
                  <a:prstClr val="black">
                    <a:lumMod val="75000"/>
                    <a:lumOff val="25000"/>
                  </a:prstClr>
                </a:solidFill>
                <a:effectLst/>
                <a:uLnTx/>
                <a:uFillTx/>
                <a:latin typeface="微软雅黑"/>
              </a:defRPr>
            </a:lvl1pPr>
            <a:lvl2pPr>
              <a:defRPr lang="zh-CN" altLang="en-US" smtClean="0"/>
            </a:lvl2pPr>
            <a:lvl3pPr>
              <a:defRPr lang="zh-CN" altLang="en-US" smtClean="0"/>
            </a:lvl3pPr>
            <a:lvl4pPr>
              <a:defRPr lang="zh-CN" altLang="en-US" smtClean="0"/>
            </a:lvl4pPr>
            <a:lvl5pPr>
              <a:defRPr lang="zh-CN" altLang="en-US" sz="1600">
                <a:solidFill>
                  <a:schemeClr val="tx1">
                    <a:lumMod val="75000"/>
                    <a:lumOff val="25000"/>
                  </a:schemeClr>
                </a:solidFill>
              </a:defRPr>
            </a:lvl5pPr>
          </a:lstStyle>
          <a:p>
            <a:pPr marL="0" marR="0" lvl="0" indent="0" defTabSz="914377" fontAlgn="auto">
              <a:lnSpc>
                <a:spcPct val="100000"/>
              </a:lnSpc>
              <a:spcBef>
                <a:spcPts val="0"/>
              </a:spcBef>
              <a:spcAft>
                <a:spcPts val="0"/>
              </a:spcAft>
              <a:buClrTx/>
              <a:buSzTx/>
              <a:buFontTx/>
              <a:buNone/>
              <a:tabLst/>
            </a:pPr>
            <a:r>
              <a:rPr lang="zh-CN" altLang="en-US" dirty="0"/>
              <a:t>汇报人：微软</a:t>
            </a:r>
          </a:p>
        </p:txBody>
      </p:sp>
      <p:sp>
        <p:nvSpPr>
          <p:cNvPr id="14" name="文本占位符 4">
            <a:extLst>
              <a:ext uri="{FF2B5EF4-FFF2-40B4-BE49-F238E27FC236}">
                <a16:creationId xmlns:a16="http://schemas.microsoft.com/office/drawing/2014/main" id="{8C06CD23-B991-4715-A6BD-103BA24A6F59}"/>
              </a:ext>
            </a:extLst>
          </p:cNvPr>
          <p:cNvSpPr>
            <a:spLocks noGrp="1"/>
          </p:cNvSpPr>
          <p:nvPr>
            <p:ph type="body" sz="quarter" idx="15" hasCustomPrompt="1"/>
          </p:nvPr>
        </p:nvSpPr>
        <p:spPr>
          <a:xfrm>
            <a:off x="606424" y="3470171"/>
            <a:ext cx="2271776" cy="338554"/>
          </a:xfrm>
          <a:prstGeom prst="rect">
            <a:avLst/>
          </a:prstGeom>
        </p:spPr>
        <p:txBody>
          <a:bodyPr wrap="none">
            <a:spAutoFit/>
          </a:bodyPr>
          <a:lstStyle>
            <a:lvl1pPr>
              <a:defRPr kumimoji="0" lang="zh-CN" altLang="en-US" sz="1600" b="0" i="0" u="none" strike="noStrike" cap="none" spc="0" normalizeH="0" baseline="0" smtClean="0">
                <a:ln>
                  <a:noFill/>
                </a:ln>
                <a:solidFill>
                  <a:prstClr val="black">
                    <a:lumMod val="75000"/>
                    <a:lumOff val="25000"/>
                  </a:prstClr>
                </a:solidFill>
                <a:effectLst/>
                <a:uLnTx/>
                <a:uFillTx/>
                <a:latin typeface="微软雅黑"/>
              </a:defRPr>
            </a:lvl1pPr>
            <a:lvl2pPr>
              <a:defRPr lang="zh-CN" altLang="en-US" smtClean="0"/>
            </a:lvl2pPr>
            <a:lvl3pPr>
              <a:defRPr lang="zh-CN" altLang="en-US" smtClean="0"/>
            </a:lvl3pPr>
            <a:lvl4pPr>
              <a:defRPr lang="zh-CN" altLang="en-US" smtClean="0"/>
            </a:lvl4pPr>
            <a:lvl5pPr>
              <a:defRPr lang="zh-CN" altLang="en-US" sz="1600">
                <a:solidFill>
                  <a:schemeClr val="tx1">
                    <a:lumMod val="75000"/>
                    <a:lumOff val="25000"/>
                  </a:schemeClr>
                </a:solidFill>
              </a:defRPr>
            </a:lvl5pPr>
          </a:lstStyle>
          <a:p>
            <a:pPr marL="0" marR="0" lvl="0" indent="0" defTabSz="914377" fontAlgn="auto">
              <a:lnSpc>
                <a:spcPct val="100000"/>
              </a:lnSpc>
              <a:spcBef>
                <a:spcPts val="0"/>
              </a:spcBef>
              <a:spcAft>
                <a:spcPts val="0"/>
              </a:spcAft>
              <a:buClrTx/>
              <a:buSzTx/>
              <a:buFontTx/>
              <a:buNone/>
              <a:tabLst/>
            </a:pPr>
            <a:r>
              <a:rPr lang="zh-CN" altLang="en-US" dirty="0"/>
              <a:t>汇报时间：</a:t>
            </a:r>
            <a:r>
              <a:rPr lang="en-US" altLang="zh-CN" dirty="0"/>
              <a:t>2019.01.01</a:t>
            </a:r>
            <a:endParaRPr lang="zh-CN" altLang="en-US" dirty="0"/>
          </a:p>
        </p:txBody>
      </p:sp>
      <p:sp>
        <p:nvSpPr>
          <p:cNvPr id="6" name="文本占位符 5">
            <a:extLst>
              <a:ext uri="{FF2B5EF4-FFF2-40B4-BE49-F238E27FC236}">
                <a16:creationId xmlns:a16="http://schemas.microsoft.com/office/drawing/2014/main" id="{6B5FA272-F319-4E8E-82C3-B485D9FE6371}"/>
              </a:ext>
            </a:extLst>
          </p:cNvPr>
          <p:cNvSpPr>
            <a:spLocks noGrp="1"/>
          </p:cNvSpPr>
          <p:nvPr>
            <p:ph type="body" sz="quarter" idx="16" hasCustomPrompt="1"/>
          </p:nvPr>
        </p:nvSpPr>
        <p:spPr>
          <a:xfrm>
            <a:off x="606424" y="1591778"/>
            <a:ext cx="7109639" cy="840230"/>
          </a:xfrm>
          <a:prstGeom prst="rect">
            <a:avLst/>
          </a:prstGeom>
        </p:spPr>
        <p:txBody>
          <a:bodyPr wrap="none">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a:solidFill>
                  <a:schemeClr val="accent2"/>
                </a:solidFill>
              </a:defRPr>
            </a:lvl1pPr>
          </a:lstStyle>
          <a:p>
            <a:pPr lvl="0"/>
            <a:r>
              <a:rPr lang="zh-CN" altLang="en-US" dirty="0"/>
              <a:t>商务工作汇报通用模板</a:t>
            </a:r>
          </a:p>
        </p:txBody>
      </p:sp>
    </p:spTree>
    <p:extLst>
      <p:ext uri="{BB962C8B-B14F-4D97-AF65-F5344CB8AC3E}">
        <p14:creationId xmlns:p14="http://schemas.microsoft.com/office/powerpoint/2010/main" val="180299683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3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四项目录页">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91A32D1F-D91F-42F4-B631-5F324B4DACFB}"/>
              </a:ext>
            </a:extLst>
          </p:cNvPr>
          <p:cNvGrpSpPr/>
          <p:nvPr userDrawn="1"/>
        </p:nvGrpSpPr>
        <p:grpSpPr>
          <a:xfrm rot="21199938">
            <a:off x="-244183" y="-3828665"/>
            <a:ext cx="6086831" cy="12978081"/>
            <a:chOff x="-138249" y="-3828665"/>
            <a:chExt cx="6086831" cy="12978081"/>
          </a:xfrm>
        </p:grpSpPr>
        <p:sp>
          <p:nvSpPr>
            <p:cNvPr id="6" name="任意多边形: 形状 5">
              <a:extLst>
                <a:ext uri="{FF2B5EF4-FFF2-40B4-BE49-F238E27FC236}">
                  <a16:creationId xmlns:a16="http://schemas.microsoft.com/office/drawing/2014/main" id="{F228F5A9-1B2A-48FB-9EFC-E4B1AE8E4337}"/>
                </a:ext>
              </a:extLst>
            </p:cNvPr>
            <p:cNvSpPr/>
            <p:nvPr/>
          </p:nvSpPr>
          <p:spPr>
            <a:xfrm rot="5400000" flipH="1">
              <a:off x="-3190833"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形状 6">
              <a:extLst>
                <a:ext uri="{FF2B5EF4-FFF2-40B4-BE49-F238E27FC236}">
                  <a16:creationId xmlns:a16="http://schemas.microsoft.com/office/drawing/2014/main" id="{06FA6881-60C0-4419-B39F-696C2FBE6F8B}"/>
                </a:ext>
              </a:extLst>
            </p:cNvPr>
            <p:cNvSpPr/>
            <p:nvPr/>
          </p:nvSpPr>
          <p:spPr>
            <a:xfrm rot="5400000" flipH="1">
              <a:off x="-3558171"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a16="http://schemas.microsoft.com/office/drawing/2014/main" id="{539943FE-C048-4748-B93C-73E5C3180E9C}"/>
                </a:ext>
              </a:extLst>
            </p:cNvPr>
            <p:cNvSpPr/>
            <p:nvPr/>
          </p:nvSpPr>
          <p:spPr>
            <a:xfrm rot="5400000">
              <a:off x="-3646224"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a:extLst>
              <a:ext uri="{FF2B5EF4-FFF2-40B4-BE49-F238E27FC236}">
                <a16:creationId xmlns:a16="http://schemas.microsoft.com/office/drawing/2014/main" id="{69A9B867-1035-4464-AFC3-E07496B95EE8}"/>
              </a:ext>
            </a:extLst>
          </p:cNvPr>
          <p:cNvSpPr txBox="1"/>
          <p:nvPr userDrawn="1"/>
        </p:nvSpPr>
        <p:spPr>
          <a:xfrm>
            <a:off x="4453517" y="1046663"/>
            <a:ext cx="1358380" cy="476071"/>
          </a:xfrm>
          <a:prstGeom prst="round2DiagRect">
            <a:avLst>
              <a:gd name="adj1" fmla="val 50000"/>
              <a:gd name="adj2" fmla="val 0"/>
            </a:avLst>
          </a:prstGeom>
          <a:gradFill>
            <a:gsLst>
              <a:gs pos="100000">
                <a:schemeClr val="accent2"/>
              </a:gs>
              <a:gs pos="0">
                <a:schemeClr val="accent1"/>
              </a:gs>
            </a:gsLst>
            <a:lin ang="5400000" scaled="1"/>
          </a:grad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prstClr val="white"/>
                </a:solidFill>
                <a:effectLst/>
                <a:uLnTx/>
                <a:uFillTx/>
              </a:rPr>
              <a:t>CONTENT</a:t>
            </a:r>
            <a:endParaRPr kumimoji="0" lang="zh-CN" altLang="en-US" sz="1600" b="0" i="0" u="none" strike="noStrike" kern="0" cap="none" spc="0" normalizeH="0" baseline="0" noProof="0" dirty="0">
              <a:ln>
                <a:noFill/>
              </a:ln>
              <a:solidFill>
                <a:prstClr val="white"/>
              </a:solidFill>
              <a:effectLst/>
              <a:uLnTx/>
              <a:uFillTx/>
            </a:endParaRPr>
          </a:p>
        </p:txBody>
      </p:sp>
      <p:sp>
        <p:nvSpPr>
          <p:cNvPr id="10" name="文本框 9">
            <a:extLst>
              <a:ext uri="{FF2B5EF4-FFF2-40B4-BE49-F238E27FC236}">
                <a16:creationId xmlns:a16="http://schemas.microsoft.com/office/drawing/2014/main" id="{79A1A7F8-31EB-45CB-A72F-0A17477A4C80}"/>
              </a:ext>
            </a:extLst>
          </p:cNvPr>
          <p:cNvSpPr txBox="1"/>
          <p:nvPr userDrawn="1"/>
        </p:nvSpPr>
        <p:spPr>
          <a:xfrm>
            <a:off x="4353965" y="1495573"/>
            <a:ext cx="1215218" cy="595419"/>
          </a:xfrm>
          <a:prstGeom prst="rect">
            <a:avLst/>
          </a:prstGeom>
          <a:noFill/>
        </p:spPr>
        <p:txBody>
          <a:bodyPr wrap="square" rtlCol="0" anchor="ctr">
            <a:spAutoFit/>
          </a:bodyPr>
          <a:lstStyle/>
          <a:p>
            <a:pPr>
              <a:lnSpc>
                <a:spcPct val="110000"/>
              </a:lnSpc>
            </a:pPr>
            <a:r>
              <a:rPr kumimoji="1" lang="zh-CN" altLang="en-US" sz="3200" b="1" spc="300" dirty="0">
                <a:solidFill>
                  <a:schemeClr val="tx1">
                    <a:lumMod val="75000"/>
                    <a:lumOff val="25000"/>
                  </a:schemeClr>
                </a:solidFill>
              </a:rPr>
              <a:t>目录</a:t>
            </a:r>
          </a:p>
        </p:txBody>
      </p:sp>
      <p:sp>
        <p:nvSpPr>
          <p:cNvPr id="12" name="文本框 11">
            <a:extLst>
              <a:ext uri="{FF2B5EF4-FFF2-40B4-BE49-F238E27FC236}">
                <a16:creationId xmlns:a16="http://schemas.microsoft.com/office/drawing/2014/main" id="{02F6DC91-BABB-40D1-8802-0CE4DD1C29E2}"/>
              </a:ext>
            </a:extLst>
          </p:cNvPr>
          <p:cNvSpPr txBox="1"/>
          <p:nvPr userDrawn="1"/>
        </p:nvSpPr>
        <p:spPr>
          <a:xfrm>
            <a:off x="4353965" y="2576643"/>
            <a:ext cx="569387" cy="923330"/>
          </a:xfrm>
          <a:prstGeom prst="rect">
            <a:avLst/>
          </a:prstGeom>
          <a:noFill/>
        </p:spPr>
        <p:txBody>
          <a:bodyPr wrap="none" rtlCol="0">
            <a:spAutoFit/>
          </a:bodyPr>
          <a:lstStyle/>
          <a:p>
            <a:r>
              <a:rPr lang="en-US" altLang="zh-CN" sz="5400" b="1" dirty="0">
                <a:solidFill>
                  <a:schemeClr val="accent2"/>
                </a:solidFill>
              </a:rPr>
              <a:t>1</a:t>
            </a:r>
            <a:endParaRPr lang="zh-CN" altLang="en-US" sz="5400" b="1" dirty="0">
              <a:solidFill>
                <a:schemeClr val="accent2"/>
              </a:solidFill>
            </a:endParaRPr>
          </a:p>
        </p:txBody>
      </p:sp>
      <p:sp>
        <p:nvSpPr>
          <p:cNvPr id="14" name="文本框 13">
            <a:extLst>
              <a:ext uri="{FF2B5EF4-FFF2-40B4-BE49-F238E27FC236}">
                <a16:creationId xmlns:a16="http://schemas.microsoft.com/office/drawing/2014/main" id="{73FE75DF-463C-4A98-9F96-64BAEA0E6943}"/>
              </a:ext>
            </a:extLst>
          </p:cNvPr>
          <p:cNvSpPr txBox="1"/>
          <p:nvPr userDrawn="1"/>
        </p:nvSpPr>
        <p:spPr>
          <a:xfrm>
            <a:off x="7521879" y="2552542"/>
            <a:ext cx="569387" cy="923330"/>
          </a:xfrm>
          <a:prstGeom prst="rect">
            <a:avLst/>
          </a:prstGeom>
          <a:noFill/>
        </p:spPr>
        <p:txBody>
          <a:bodyPr wrap="none" rtlCol="0">
            <a:spAutoFit/>
          </a:bodyPr>
          <a:lstStyle/>
          <a:p>
            <a:r>
              <a:rPr lang="en-US" altLang="zh-CN" sz="5400" b="1" dirty="0">
                <a:solidFill>
                  <a:schemeClr val="accent2"/>
                </a:solidFill>
              </a:rPr>
              <a:t>2</a:t>
            </a:r>
            <a:endParaRPr lang="zh-CN" altLang="en-US" sz="5400" b="1" dirty="0">
              <a:solidFill>
                <a:schemeClr val="accent2"/>
              </a:solidFill>
            </a:endParaRPr>
          </a:p>
        </p:txBody>
      </p:sp>
      <p:sp>
        <p:nvSpPr>
          <p:cNvPr id="16" name="文本框 15">
            <a:extLst>
              <a:ext uri="{FF2B5EF4-FFF2-40B4-BE49-F238E27FC236}">
                <a16:creationId xmlns:a16="http://schemas.microsoft.com/office/drawing/2014/main" id="{16213CB7-1F49-4887-A047-2C42C6823052}"/>
              </a:ext>
            </a:extLst>
          </p:cNvPr>
          <p:cNvSpPr txBox="1"/>
          <p:nvPr userDrawn="1"/>
        </p:nvSpPr>
        <p:spPr>
          <a:xfrm>
            <a:off x="4406202" y="4022027"/>
            <a:ext cx="569387" cy="923330"/>
          </a:xfrm>
          <a:prstGeom prst="rect">
            <a:avLst/>
          </a:prstGeom>
          <a:noFill/>
        </p:spPr>
        <p:txBody>
          <a:bodyPr wrap="none" rtlCol="0">
            <a:spAutoFit/>
          </a:bodyPr>
          <a:lstStyle/>
          <a:p>
            <a:r>
              <a:rPr lang="en-US" altLang="zh-CN" sz="5400" b="1" dirty="0">
                <a:solidFill>
                  <a:schemeClr val="accent2"/>
                </a:solidFill>
              </a:rPr>
              <a:t>3</a:t>
            </a:r>
            <a:endParaRPr lang="zh-CN" altLang="en-US" sz="5400" b="1" dirty="0">
              <a:solidFill>
                <a:schemeClr val="accent2"/>
              </a:solidFill>
            </a:endParaRPr>
          </a:p>
        </p:txBody>
      </p:sp>
      <p:grpSp>
        <p:nvGrpSpPr>
          <p:cNvPr id="19" name="组合 18">
            <a:extLst>
              <a:ext uri="{FF2B5EF4-FFF2-40B4-BE49-F238E27FC236}">
                <a16:creationId xmlns:a16="http://schemas.microsoft.com/office/drawing/2014/main" id="{841C3B06-832E-431F-95EB-16768DD1B922}"/>
              </a:ext>
            </a:extLst>
          </p:cNvPr>
          <p:cNvGrpSpPr/>
          <p:nvPr userDrawn="1"/>
        </p:nvGrpSpPr>
        <p:grpSpPr>
          <a:xfrm rot="19030924" flipH="1" flipV="1">
            <a:off x="6560501" y="-6545999"/>
            <a:ext cx="6086831" cy="12978081"/>
            <a:chOff x="7447436" y="-3828665"/>
            <a:chExt cx="6086831" cy="12978081"/>
          </a:xfrm>
        </p:grpSpPr>
        <p:sp>
          <p:nvSpPr>
            <p:cNvPr id="20" name="任意多边形: 形状 19">
              <a:extLst>
                <a:ext uri="{FF2B5EF4-FFF2-40B4-BE49-F238E27FC236}">
                  <a16:creationId xmlns:a16="http://schemas.microsoft.com/office/drawing/2014/main" id="{9FD80EF5-D1CC-434D-88A5-9DD17502684B}"/>
                </a:ext>
              </a:extLst>
            </p:cNvPr>
            <p:cNvSpPr/>
            <p:nvPr/>
          </p:nvSpPr>
          <p:spPr>
            <a:xfrm rot="5400000" flipH="1">
              <a:off x="4394852"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形状 20">
              <a:extLst>
                <a:ext uri="{FF2B5EF4-FFF2-40B4-BE49-F238E27FC236}">
                  <a16:creationId xmlns:a16="http://schemas.microsoft.com/office/drawing/2014/main" id="{56738FC3-3D82-4873-90AA-190218527492}"/>
                </a:ext>
              </a:extLst>
            </p:cNvPr>
            <p:cNvSpPr/>
            <p:nvPr/>
          </p:nvSpPr>
          <p:spPr>
            <a:xfrm rot="5400000" flipH="1">
              <a:off x="4027514"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a:extLst>
                <a:ext uri="{FF2B5EF4-FFF2-40B4-BE49-F238E27FC236}">
                  <a16:creationId xmlns:a16="http://schemas.microsoft.com/office/drawing/2014/main" id="{8DCC761F-5A35-489F-9370-4D8F01B254FA}"/>
                </a:ext>
              </a:extLst>
            </p:cNvPr>
            <p:cNvSpPr/>
            <p:nvPr/>
          </p:nvSpPr>
          <p:spPr>
            <a:xfrm rot="5400000">
              <a:off x="3939461"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文本占位符 27">
            <a:extLst>
              <a:ext uri="{FF2B5EF4-FFF2-40B4-BE49-F238E27FC236}">
                <a16:creationId xmlns:a16="http://schemas.microsoft.com/office/drawing/2014/main" id="{E00A3886-1827-488C-AB64-2EF7900EFBB6}"/>
              </a:ext>
            </a:extLst>
          </p:cNvPr>
          <p:cNvSpPr>
            <a:spLocks noGrp="1"/>
          </p:cNvSpPr>
          <p:nvPr>
            <p:ph type="body" sz="quarter" idx="10" hasCustomPrompt="1"/>
          </p:nvPr>
        </p:nvSpPr>
        <p:spPr>
          <a:xfrm>
            <a:off x="8019386"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3" name="文本占位符 32">
            <a:extLst>
              <a:ext uri="{FF2B5EF4-FFF2-40B4-BE49-F238E27FC236}">
                <a16:creationId xmlns:a16="http://schemas.microsoft.com/office/drawing/2014/main" id="{08F5ED8D-8270-41FA-9855-2EDE50BD1F05}"/>
              </a:ext>
            </a:extLst>
          </p:cNvPr>
          <p:cNvSpPr>
            <a:spLocks noGrp="1"/>
          </p:cNvSpPr>
          <p:nvPr>
            <p:ph type="body" sz="quarter" idx="12" hasCustomPrompt="1"/>
          </p:nvPr>
        </p:nvSpPr>
        <p:spPr>
          <a:xfrm>
            <a:off x="8019386"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4" name="文本占位符 27">
            <a:extLst>
              <a:ext uri="{FF2B5EF4-FFF2-40B4-BE49-F238E27FC236}">
                <a16:creationId xmlns:a16="http://schemas.microsoft.com/office/drawing/2014/main" id="{B3C24F92-8BEA-427D-95D6-03BA0D101764}"/>
              </a:ext>
            </a:extLst>
          </p:cNvPr>
          <p:cNvSpPr>
            <a:spLocks noGrp="1"/>
          </p:cNvSpPr>
          <p:nvPr>
            <p:ph type="body" sz="quarter" idx="13" hasCustomPrompt="1"/>
          </p:nvPr>
        </p:nvSpPr>
        <p:spPr>
          <a:xfrm>
            <a:off x="4826438"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5" name="文本占位符 32">
            <a:extLst>
              <a:ext uri="{FF2B5EF4-FFF2-40B4-BE49-F238E27FC236}">
                <a16:creationId xmlns:a16="http://schemas.microsoft.com/office/drawing/2014/main" id="{00DD0FA3-B399-43B8-A19A-AA47FD9A6808}"/>
              </a:ext>
            </a:extLst>
          </p:cNvPr>
          <p:cNvSpPr>
            <a:spLocks noGrp="1"/>
          </p:cNvSpPr>
          <p:nvPr>
            <p:ph type="body" sz="quarter" idx="14" hasCustomPrompt="1"/>
          </p:nvPr>
        </p:nvSpPr>
        <p:spPr>
          <a:xfrm>
            <a:off x="4826438"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6" name="文本占位符 27">
            <a:extLst>
              <a:ext uri="{FF2B5EF4-FFF2-40B4-BE49-F238E27FC236}">
                <a16:creationId xmlns:a16="http://schemas.microsoft.com/office/drawing/2014/main" id="{E59518D4-287D-4782-8707-21560662B210}"/>
              </a:ext>
            </a:extLst>
          </p:cNvPr>
          <p:cNvSpPr>
            <a:spLocks noGrp="1"/>
          </p:cNvSpPr>
          <p:nvPr>
            <p:ph type="body" sz="quarter" idx="15" hasCustomPrompt="1"/>
          </p:nvPr>
        </p:nvSpPr>
        <p:spPr>
          <a:xfrm>
            <a:off x="4826438" y="4154431"/>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7" name="文本占位符 32">
            <a:extLst>
              <a:ext uri="{FF2B5EF4-FFF2-40B4-BE49-F238E27FC236}">
                <a16:creationId xmlns:a16="http://schemas.microsoft.com/office/drawing/2014/main" id="{605748FB-9D47-4B85-A0F0-D8130710124A}"/>
              </a:ext>
            </a:extLst>
          </p:cNvPr>
          <p:cNvSpPr>
            <a:spLocks noGrp="1"/>
          </p:cNvSpPr>
          <p:nvPr>
            <p:ph type="body" sz="quarter" idx="16" hasCustomPrompt="1"/>
          </p:nvPr>
        </p:nvSpPr>
        <p:spPr>
          <a:xfrm>
            <a:off x="4826438" y="4542711"/>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Tree>
    <p:extLst>
      <p:ext uri="{BB962C8B-B14F-4D97-AF65-F5344CB8AC3E}">
        <p14:creationId xmlns:p14="http://schemas.microsoft.com/office/powerpoint/2010/main" val="4072489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六项目录页">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91A32D1F-D91F-42F4-B631-5F324B4DACFB}"/>
              </a:ext>
            </a:extLst>
          </p:cNvPr>
          <p:cNvGrpSpPr/>
          <p:nvPr userDrawn="1"/>
        </p:nvGrpSpPr>
        <p:grpSpPr>
          <a:xfrm rot="21199938">
            <a:off x="-244183" y="-3828665"/>
            <a:ext cx="6086831" cy="12978081"/>
            <a:chOff x="-138249" y="-3828665"/>
            <a:chExt cx="6086831" cy="12978081"/>
          </a:xfrm>
        </p:grpSpPr>
        <p:sp>
          <p:nvSpPr>
            <p:cNvPr id="6" name="任意多边形: 形状 5">
              <a:extLst>
                <a:ext uri="{FF2B5EF4-FFF2-40B4-BE49-F238E27FC236}">
                  <a16:creationId xmlns:a16="http://schemas.microsoft.com/office/drawing/2014/main" id="{F228F5A9-1B2A-48FB-9EFC-E4B1AE8E4337}"/>
                </a:ext>
              </a:extLst>
            </p:cNvPr>
            <p:cNvSpPr/>
            <p:nvPr/>
          </p:nvSpPr>
          <p:spPr>
            <a:xfrm rot="5400000" flipH="1">
              <a:off x="-3190833"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形状 6">
              <a:extLst>
                <a:ext uri="{FF2B5EF4-FFF2-40B4-BE49-F238E27FC236}">
                  <a16:creationId xmlns:a16="http://schemas.microsoft.com/office/drawing/2014/main" id="{06FA6881-60C0-4419-B39F-696C2FBE6F8B}"/>
                </a:ext>
              </a:extLst>
            </p:cNvPr>
            <p:cNvSpPr/>
            <p:nvPr/>
          </p:nvSpPr>
          <p:spPr>
            <a:xfrm rot="5400000" flipH="1">
              <a:off x="-3558171"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a16="http://schemas.microsoft.com/office/drawing/2014/main" id="{539943FE-C048-4748-B93C-73E5C3180E9C}"/>
                </a:ext>
              </a:extLst>
            </p:cNvPr>
            <p:cNvSpPr/>
            <p:nvPr/>
          </p:nvSpPr>
          <p:spPr>
            <a:xfrm rot="5400000">
              <a:off x="-3646224"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a:extLst>
              <a:ext uri="{FF2B5EF4-FFF2-40B4-BE49-F238E27FC236}">
                <a16:creationId xmlns:a16="http://schemas.microsoft.com/office/drawing/2014/main" id="{69A9B867-1035-4464-AFC3-E07496B95EE8}"/>
              </a:ext>
            </a:extLst>
          </p:cNvPr>
          <p:cNvSpPr txBox="1"/>
          <p:nvPr userDrawn="1"/>
        </p:nvSpPr>
        <p:spPr>
          <a:xfrm>
            <a:off x="3148573" y="1046663"/>
            <a:ext cx="1358380" cy="476071"/>
          </a:xfrm>
          <a:prstGeom prst="round2DiagRect">
            <a:avLst>
              <a:gd name="adj1" fmla="val 50000"/>
              <a:gd name="adj2" fmla="val 0"/>
            </a:avLst>
          </a:prstGeom>
          <a:gradFill>
            <a:gsLst>
              <a:gs pos="100000">
                <a:schemeClr val="accent2"/>
              </a:gs>
              <a:gs pos="0">
                <a:schemeClr val="accent1"/>
              </a:gs>
            </a:gsLst>
            <a:lin ang="5400000" scaled="1"/>
          </a:grad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prstClr val="white"/>
                </a:solidFill>
                <a:effectLst/>
                <a:uLnTx/>
                <a:uFillTx/>
              </a:rPr>
              <a:t>CONTENT</a:t>
            </a:r>
            <a:endParaRPr kumimoji="0" lang="zh-CN" altLang="en-US" sz="1600" b="0" i="0" u="none" strike="noStrike" kern="0" cap="none" spc="0" normalizeH="0" baseline="0" noProof="0" dirty="0">
              <a:ln>
                <a:noFill/>
              </a:ln>
              <a:solidFill>
                <a:prstClr val="white"/>
              </a:solidFill>
              <a:effectLst/>
              <a:uLnTx/>
              <a:uFillTx/>
            </a:endParaRPr>
          </a:p>
        </p:txBody>
      </p:sp>
      <p:sp>
        <p:nvSpPr>
          <p:cNvPr id="10" name="文本框 9">
            <a:extLst>
              <a:ext uri="{FF2B5EF4-FFF2-40B4-BE49-F238E27FC236}">
                <a16:creationId xmlns:a16="http://schemas.microsoft.com/office/drawing/2014/main" id="{79A1A7F8-31EB-45CB-A72F-0A17477A4C80}"/>
              </a:ext>
            </a:extLst>
          </p:cNvPr>
          <p:cNvSpPr txBox="1"/>
          <p:nvPr userDrawn="1"/>
        </p:nvSpPr>
        <p:spPr>
          <a:xfrm>
            <a:off x="3049021" y="1495573"/>
            <a:ext cx="1215218" cy="595419"/>
          </a:xfrm>
          <a:prstGeom prst="rect">
            <a:avLst/>
          </a:prstGeom>
          <a:noFill/>
        </p:spPr>
        <p:txBody>
          <a:bodyPr wrap="square" rtlCol="0" anchor="ctr">
            <a:spAutoFit/>
          </a:bodyPr>
          <a:lstStyle/>
          <a:p>
            <a:pPr>
              <a:lnSpc>
                <a:spcPct val="110000"/>
              </a:lnSpc>
            </a:pPr>
            <a:r>
              <a:rPr kumimoji="1" lang="zh-CN" altLang="en-US" sz="3200" b="1" spc="300" dirty="0">
                <a:solidFill>
                  <a:schemeClr val="tx1">
                    <a:lumMod val="75000"/>
                    <a:lumOff val="25000"/>
                  </a:schemeClr>
                </a:solidFill>
              </a:rPr>
              <a:t>目录</a:t>
            </a:r>
          </a:p>
        </p:txBody>
      </p:sp>
      <p:sp>
        <p:nvSpPr>
          <p:cNvPr id="12" name="文本框 11">
            <a:extLst>
              <a:ext uri="{FF2B5EF4-FFF2-40B4-BE49-F238E27FC236}">
                <a16:creationId xmlns:a16="http://schemas.microsoft.com/office/drawing/2014/main" id="{02F6DC91-BABB-40D1-8802-0CE4DD1C29E2}"/>
              </a:ext>
            </a:extLst>
          </p:cNvPr>
          <p:cNvSpPr txBox="1"/>
          <p:nvPr userDrawn="1"/>
        </p:nvSpPr>
        <p:spPr>
          <a:xfrm>
            <a:off x="3049021" y="2576643"/>
            <a:ext cx="569387" cy="923330"/>
          </a:xfrm>
          <a:prstGeom prst="rect">
            <a:avLst/>
          </a:prstGeom>
          <a:noFill/>
        </p:spPr>
        <p:txBody>
          <a:bodyPr wrap="none" rtlCol="0">
            <a:spAutoFit/>
          </a:bodyPr>
          <a:lstStyle/>
          <a:p>
            <a:r>
              <a:rPr lang="en-US" altLang="zh-CN" sz="5400" b="1" dirty="0">
                <a:solidFill>
                  <a:schemeClr val="accent2"/>
                </a:solidFill>
              </a:rPr>
              <a:t>1</a:t>
            </a:r>
            <a:endParaRPr lang="zh-CN" altLang="en-US" sz="5400" b="1" dirty="0">
              <a:solidFill>
                <a:schemeClr val="accent2"/>
              </a:solidFill>
            </a:endParaRPr>
          </a:p>
        </p:txBody>
      </p:sp>
      <p:sp>
        <p:nvSpPr>
          <p:cNvPr id="14" name="文本框 13">
            <a:extLst>
              <a:ext uri="{FF2B5EF4-FFF2-40B4-BE49-F238E27FC236}">
                <a16:creationId xmlns:a16="http://schemas.microsoft.com/office/drawing/2014/main" id="{73FE75DF-463C-4A98-9F96-64BAEA0E6943}"/>
              </a:ext>
            </a:extLst>
          </p:cNvPr>
          <p:cNvSpPr txBox="1"/>
          <p:nvPr userDrawn="1"/>
        </p:nvSpPr>
        <p:spPr>
          <a:xfrm>
            <a:off x="6013783" y="2552542"/>
            <a:ext cx="569387" cy="923330"/>
          </a:xfrm>
          <a:prstGeom prst="rect">
            <a:avLst/>
          </a:prstGeom>
          <a:noFill/>
        </p:spPr>
        <p:txBody>
          <a:bodyPr wrap="none" rtlCol="0">
            <a:spAutoFit/>
          </a:bodyPr>
          <a:lstStyle/>
          <a:p>
            <a:r>
              <a:rPr lang="en-US" altLang="zh-CN" sz="5400" b="1" dirty="0">
                <a:solidFill>
                  <a:schemeClr val="accent2"/>
                </a:solidFill>
              </a:rPr>
              <a:t>2</a:t>
            </a:r>
            <a:endParaRPr lang="zh-CN" altLang="en-US" sz="5400" b="1" dirty="0">
              <a:solidFill>
                <a:schemeClr val="accent2"/>
              </a:solidFill>
            </a:endParaRPr>
          </a:p>
        </p:txBody>
      </p:sp>
      <p:sp>
        <p:nvSpPr>
          <p:cNvPr id="16" name="文本框 15">
            <a:extLst>
              <a:ext uri="{FF2B5EF4-FFF2-40B4-BE49-F238E27FC236}">
                <a16:creationId xmlns:a16="http://schemas.microsoft.com/office/drawing/2014/main" id="{16213CB7-1F49-4887-A047-2C42C6823052}"/>
              </a:ext>
            </a:extLst>
          </p:cNvPr>
          <p:cNvSpPr txBox="1"/>
          <p:nvPr userDrawn="1"/>
        </p:nvSpPr>
        <p:spPr>
          <a:xfrm>
            <a:off x="9055060" y="2542941"/>
            <a:ext cx="569387" cy="923330"/>
          </a:xfrm>
          <a:prstGeom prst="rect">
            <a:avLst/>
          </a:prstGeom>
          <a:noFill/>
        </p:spPr>
        <p:txBody>
          <a:bodyPr wrap="none" rtlCol="0">
            <a:spAutoFit/>
          </a:bodyPr>
          <a:lstStyle/>
          <a:p>
            <a:r>
              <a:rPr lang="en-US" altLang="zh-CN" sz="5400" b="1" dirty="0">
                <a:solidFill>
                  <a:schemeClr val="accent2"/>
                </a:solidFill>
              </a:rPr>
              <a:t>3</a:t>
            </a:r>
            <a:endParaRPr lang="zh-CN" altLang="en-US" sz="5400" b="1" dirty="0">
              <a:solidFill>
                <a:schemeClr val="accent2"/>
              </a:solidFill>
            </a:endParaRPr>
          </a:p>
        </p:txBody>
      </p:sp>
      <p:sp>
        <p:nvSpPr>
          <p:cNvPr id="18" name="文本框 17">
            <a:extLst>
              <a:ext uri="{FF2B5EF4-FFF2-40B4-BE49-F238E27FC236}">
                <a16:creationId xmlns:a16="http://schemas.microsoft.com/office/drawing/2014/main" id="{AFB216FE-6E86-4A60-9F46-DEC9768684F4}"/>
              </a:ext>
            </a:extLst>
          </p:cNvPr>
          <p:cNvSpPr txBox="1"/>
          <p:nvPr userDrawn="1"/>
        </p:nvSpPr>
        <p:spPr>
          <a:xfrm>
            <a:off x="3058691" y="3586160"/>
            <a:ext cx="569387" cy="923330"/>
          </a:xfrm>
          <a:prstGeom prst="rect">
            <a:avLst/>
          </a:prstGeom>
          <a:noFill/>
        </p:spPr>
        <p:txBody>
          <a:bodyPr wrap="none" rtlCol="0">
            <a:spAutoFit/>
          </a:bodyPr>
          <a:lstStyle/>
          <a:p>
            <a:r>
              <a:rPr lang="en-US" altLang="zh-CN" sz="5400" b="1" dirty="0">
                <a:solidFill>
                  <a:schemeClr val="accent2"/>
                </a:solidFill>
              </a:rPr>
              <a:t>4</a:t>
            </a:r>
            <a:endParaRPr lang="zh-CN" altLang="en-US" sz="5400" b="1" dirty="0">
              <a:solidFill>
                <a:schemeClr val="accent2"/>
              </a:solidFill>
            </a:endParaRPr>
          </a:p>
        </p:txBody>
      </p:sp>
      <p:grpSp>
        <p:nvGrpSpPr>
          <p:cNvPr id="19" name="组合 18">
            <a:extLst>
              <a:ext uri="{FF2B5EF4-FFF2-40B4-BE49-F238E27FC236}">
                <a16:creationId xmlns:a16="http://schemas.microsoft.com/office/drawing/2014/main" id="{841C3B06-832E-431F-95EB-16768DD1B922}"/>
              </a:ext>
            </a:extLst>
          </p:cNvPr>
          <p:cNvGrpSpPr/>
          <p:nvPr userDrawn="1"/>
        </p:nvGrpSpPr>
        <p:grpSpPr>
          <a:xfrm rot="19030924" flipH="1" flipV="1">
            <a:off x="6560501" y="-6545999"/>
            <a:ext cx="6086831" cy="12978081"/>
            <a:chOff x="7447436" y="-3828665"/>
            <a:chExt cx="6086831" cy="12978081"/>
          </a:xfrm>
        </p:grpSpPr>
        <p:sp>
          <p:nvSpPr>
            <p:cNvPr id="20" name="任意多边形: 形状 19">
              <a:extLst>
                <a:ext uri="{FF2B5EF4-FFF2-40B4-BE49-F238E27FC236}">
                  <a16:creationId xmlns:a16="http://schemas.microsoft.com/office/drawing/2014/main" id="{9FD80EF5-D1CC-434D-88A5-9DD17502684B}"/>
                </a:ext>
              </a:extLst>
            </p:cNvPr>
            <p:cNvSpPr/>
            <p:nvPr/>
          </p:nvSpPr>
          <p:spPr>
            <a:xfrm rot="5400000" flipH="1">
              <a:off x="4394852"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形状 20">
              <a:extLst>
                <a:ext uri="{FF2B5EF4-FFF2-40B4-BE49-F238E27FC236}">
                  <a16:creationId xmlns:a16="http://schemas.microsoft.com/office/drawing/2014/main" id="{56738FC3-3D82-4873-90AA-190218527492}"/>
                </a:ext>
              </a:extLst>
            </p:cNvPr>
            <p:cNvSpPr/>
            <p:nvPr/>
          </p:nvSpPr>
          <p:spPr>
            <a:xfrm rot="5400000" flipH="1">
              <a:off x="4027514"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a:extLst>
                <a:ext uri="{FF2B5EF4-FFF2-40B4-BE49-F238E27FC236}">
                  <a16:creationId xmlns:a16="http://schemas.microsoft.com/office/drawing/2014/main" id="{8DCC761F-5A35-489F-9370-4D8F01B254FA}"/>
                </a:ext>
              </a:extLst>
            </p:cNvPr>
            <p:cNvSpPr/>
            <p:nvPr/>
          </p:nvSpPr>
          <p:spPr>
            <a:xfrm rot="5400000">
              <a:off x="3939461"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文本占位符 27">
            <a:extLst>
              <a:ext uri="{FF2B5EF4-FFF2-40B4-BE49-F238E27FC236}">
                <a16:creationId xmlns:a16="http://schemas.microsoft.com/office/drawing/2014/main" id="{E00A3886-1827-488C-AB64-2EF7900EFBB6}"/>
              </a:ext>
            </a:extLst>
          </p:cNvPr>
          <p:cNvSpPr>
            <a:spLocks noGrp="1"/>
          </p:cNvSpPr>
          <p:nvPr>
            <p:ph type="body" sz="quarter" idx="10" hasCustomPrompt="1"/>
          </p:nvPr>
        </p:nvSpPr>
        <p:spPr>
          <a:xfrm>
            <a:off x="6511289"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3" name="文本占位符 32">
            <a:extLst>
              <a:ext uri="{FF2B5EF4-FFF2-40B4-BE49-F238E27FC236}">
                <a16:creationId xmlns:a16="http://schemas.microsoft.com/office/drawing/2014/main" id="{08F5ED8D-8270-41FA-9855-2EDE50BD1F05}"/>
              </a:ext>
            </a:extLst>
          </p:cNvPr>
          <p:cNvSpPr>
            <a:spLocks noGrp="1"/>
          </p:cNvSpPr>
          <p:nvPr>
            <p:ph type="body" sz="quarter" idx="12" hasCustomPrompt="1"/>
          </p:nvPr>
        </p:nvSpPr>
        <p:spPr>
          <a:xfrm>
            <a:off x="6511289"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4" name="文本占位符 27">
            <a:extLst>
              <a:ext uri="{FF2B5EF4-FFF2-40B4-BE49-F238E27FC236}">
                <a16:creationId xmlns:a16="http://schemas.microsoft.com/office/drawing/2014/main" id="{B3C24F92-8BEA-427D-95D6-03BA0D101764}"/>
              </a:ext>
            </a:extLst>
          </p:cNvPr>
          <p:cNvSpPr>
            <a:spLocks noGrp="1"/>
          </p:cNvSpPr>
          <p:nvPr>
            <p:ph type="body" sz="quarter" idx="13" hasCustomPrompt="1"/>
          </p:nvPr>
        </p:nvSpPr>
        <p:spPr>
          <a:xfrm>
            <a:off x="3521494"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5" name="文本占位符 32">
            <a:extLst>
              <a:ext uri="{FF2B5EF4-FFF2-40B4-BE49-F238E27FC236}">
                <a16:creationId xmlns:a16="http://schemas.microsoft.com/office/drawing/2014/main" id="{00DD0FA3-B399-43B8-A19A-AA47FD9A6808}"/>
              </a:ext>
            </a:extLst>
          </p:cNvPr>
          <p:cNvSpPr>
            <a:spLocks noGrp="1"/>
          </p:cNvSpPr>
          <p:nvPr>
            <p:ph type="body" sz="quarter" idx="14" hasCustomPrompt="1"/>
          </p:nvPr>
        </p:nvSpPr>
        <p:spPr>
          <a:xfrm>
            <a:off x="3521493"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6" name="文本占位符 27">
            <a:extLst>
              <a:ext uri="{FF2B5EF4-FFF2-40B4-BE49-F238E27FC236}">
                <a16:creationId xmlns:a16="http://schemas.microsoft.com/office/drawing/2014/main" id="{E59518D4-287D-4782-8707-21560662B210}"/>
              </a:ext>
            </a:extLst>
          </p:cNvPr>
          <p:cNvSpPr>
            <a:spLocks noGrp="1"/>
          </p:cNvSpPr>
          <p:nvPr>
            <p:ph type="body" sz="quarter" idx="15" hasCustomPrompt="1"/>
          </p:nvPr>
        </p:nvSpPr>
        <p:spPr>
          <a:xfrm>
            <a:off x="9475296" y="267534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7" name="文本占位符 32">
            <a:extLst>
              <a:ext uri="{FF2B5EF4-FFF2-40B4-BE49-F238E27FC236}">
                <a16:creationId xmlns:a16="http://schemas.microsoft.com/office/drawing/2014/main" id="{605748FB-9D47-4B85-A0F0-D8130710124A}"/>
              </a:ext>
            </a:extLst>
          </p:cNvPr>
          <p:cNvSpPr>
            <a:spLocks noGrp="1"/>
          </p:cNvSpPr>
          <p:nvPr>
            <p:ph type="body" sz="quarter" idx="16" hasCustomPrompt="1"/>
          </p:nvPr>
        </p:nvSpPr>
        <p:spPr>
          <a:xfrm>
            <a:off x="9475296" y="306362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8" name="文本占位符 27">
            <a:extLst>
              <a:ext uri="{FF2B5EF4-FFF2-40B4-BE49-F238E27FC236}">
                <a16:creationId xmlns:a16="http://schemas.microsoft.com/office/drawing/2014/main" id="{CBBD098A-6896-4FA6-9989-F4218AFCCF3C}"/>
              </a:ext>
            </a:extLst>
          </p:cNvPr>
          <p:cNvSpPr>
            <a:spLocks noGrp="1"/>
          </p:cNvSpPr>
          <p:nvPr>
            <p:ph type="body" sz="quarter" idx="17" hasCustomPrompt="1"/>
          </p:nvPr>
        </p:nvSpPr>
        <p:spPr>
          <a:xfrm>
            <a:off x="3545208" y="3748506"/>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9" name="文本占位符 32">
            <a:extLst>
              <a:ext uri="{FF2B5EF4-FFF2-40B4-BE49-F238E27FC236}">
                <a16:creationId xmlns:a16="http://schemas.microsoft.com/office/drawing/2014/main" id="{70DDAD8E-5330-4AD9-BE82-4F408B4D3E27}"/>
              </a:ext>
            </a:extLst>
          </p:cNvPr>
          <p:cNvSpPr>
            <a:spLocks noGrp="1"/>
          </p:cNvSpPr>
          <p:nvPr>
            <p:ph type="body" sz="quarter" idx="18" hasCustomPrompt="1"/>
          </p:nvPr>
        </p:nvSpPr>
        <p:spPr>
          <a:xfrm>
            <a:off x="3545208" y="4136786"/>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27" name="文本框 26">
            <a:extLst>
              <a:ext uri="{FF2B5EF4-FFF2-40B4-BE49-F238E27FC236}">
                <a16:creationId xmlns:a16="http://schemas.microsoft.com/office/drawing/2014/main" id="{40B8690A-27D9-464B-A8C3-C15DA412E1E0}"/>
              </a:ext>
            </a:extLst>
          </p:cNvPr>
          <p:cNvSpPr txBox="1"/>
          <p:nvPr userDrawn="1"/>
        </p:nvSpPr>
        <p:spPr>
          <a:xfrm>
            <a:off x="6013783" y="3607632"/>
            <a:ext cx="569387" cy="923330"/>
          </a:xfrm>
          <a:prstGeom prst="rect">
            <a:avLst/>
          </a:prstGeom>
          <a:noFill/>
        </p:spPr>
        <p:txBody>
          <a:bodyPr wrap="none" rtlCol="0">
            <a:spAutoFit/>
          </a:bodyPr>
          <a:lstStyle/>
          <a:p>
            <a:r>
              <a:rPr lang="en-US" altLang="zh-CN" sz="5400" b="1" dirty="0">
                <a:solidFill>
                  <a:schemeClr val="accent2"/>
                </a:solidFill>
              </a:rPr>
              <a:t>5</a:t>
            </a:r>
            <a:endParaRPr lang="zh-CN" altLang="en-US" sz="5400" b="1" dirty="0">
              <a:solidFill>
                <a:schemeClr val="accent2"/>
              </a:solidFill>
            </a:endParaRPr>
          </a:p>
        </p:txBody>
      </p:sp>
      <p:sp>
        <p:nvSpPr>
          <p:cNvPr id="29" name="文本框 28">
            <a:extLst>
              <a:ext uri="{FF2B5EF4-FFF2-40B4-BE49-F238E27FC236}">
                <a16:creationId xmlns:a16="http://schemas.microsoft.com/office/drawing/2014/main" id="{4C627C80-A96A-4F0B-B493-128C71FBDBF9}"/>
              </a:ext>
            </a:extLst>
          </p:cNvPr>
          <p:cNvSpPr txBox="1"/>
          <p:nvPr userDrawn="1"/>
        </p:nvSpPr>
        <p:spPr>
          <a:xfrm>
            <a:off x="9055060" y="3598031"/>
            <a:ext cx="569387" cy="923330"/>
          </a:xfrm>
          <a:prstGeom prst="rect">
            <a:avLst/>
          </a:prstGeom>
          <a:noFill/>
        </p:spPr>
        <p:txBody>
          <a:bodyPr wrap="none" rtlCol="0">
            <a:spAutoFit/>
          </a:bodyPr>
          <a:lstStyle/>
          <a:p>
            <a:r>
              <a:rPr lang="en-US" altLang="zh-CN" sz="5400" b="1" dirty="0">
                <a:solidFill>
                  <a:schemeClr val="accent2"/>
                </a:solidFill>
              </a:rPr>
              <a:t>6</a:t>
            </a:r>
            <a:endParaRPr lang="zh-CN" altLang="en-US" sz="5400" b="1" dirty="0">
              <a:solidFill>
                <a:schemeClr val="accent2"/>
              </a:solidFill>
            </a:endParaRPr>
          </a:p>
        </p:txBody>
      </p:sp>
      <p:sp>
        <p:nvSpPr>
          <p:cNvPr id="30" name="文本占位符 27">
            <a:extLst>
              <a:ext uri="{FF2B5EF4-FFF2-40B4-BE49-F238E27FC236}">
                <a16:creationId xmlns:a16="http://schemas.microsoft.com/office/drawing/2014/main" id="{BA8618AE-3BA5-408C-88BE-CA0B3C9FEEA9}"/>
              </a:ext>
            </a:extLst>
          </p:cNvPr>
          <p:cNvSpPr>
            <a:spLocks noGrp="1"/>
          </p:cNvSpPr>
          <p:nvPr>
            <p:ph type="body" sz="quarter" idx="19" hasCustomPrompt="1"/>
          </p:nvPr>
        </p:nvSpPr>
        <p:spPr>
          <a:xfrm>
            <a:off x="6511290" y="373043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31" name="文本占位符 32">
            <a:extLst>
              <a:ext uri="{FF2B5EF4-FFF2-40B4-BE49-F238E27FC236}">
                <a16:creationId xmlns:a16="http://schemas.microsoft.com/office/drawing/2014/main" id="{488ADC9A-8F4F-4745-93D8-75CDF17602D0}"/>
              </a:ext>
            </a:extLst>
          </p:cNvPr>
          <p:cNvSpPr>
            <a:spLocks noGrp="1"/>
          </p:cNvSpPr>
          <p:nvPr>
            <p:ph type="body" sz="quarter" idx="20" hasCustomPrompt="1"/>
          </p:nvPr>
        </p:nvSpPr>
        <p:spPr>
          <a:xfrm>
            <a:off x="6511290" y="411871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
        <p:nvSpPr>
          <p:cNvPr id="32" name="文本占位符 27">
            <a:extLst>
              <a:ext uri="{FF2B5EF4-FFF2-40B4-BE49-F238E27FC236}">
                <a16:creationId xmlns:a16="http://schemas.microsoft.com/office/drawing/2014/main" id="{3005029B-3518-4702-80F4-6F6658CE5DAD}"/>
              </a:ext>
            </a:extLst>
          </p:cNvPr>
          <p:cNvSpPr>
            <a:spLocks noGrp="1"/>
          </p:cNvSpPr>
          <p:nvPr>
            <p:ph type="body" sz="quarter" idx="21" hasCustomPrompt="1"/>
          </p:nvPr>
        </p:nvSpPr>
        <p:spPr>
          <a:xfrm>
            <a:off x="9475296" y="3730435"/>
            <a:ext cx="1415772" cy="469616"/>
          </a:xfrm>
          <a:prstGeom prst="rect">
            <a:avLst/>
          </a:prstGeom>
          <a:noFill/>
        </p:spPr>
        <p:txBody>
          <a:bodyPr wrap="none" rtlCol="0" anchor="ctr">
            <a:spAutoFit/>
          </a:bodyPr>
          <a:lstStyle>
            <a:lvl1pPr marL="0" indent="0">
              <a:buNone/>
              <a:defRPr kumimoji="1" lang="zh-CN" altLang="en-US" sz="2400" b="1" dirty="0" smtClean="0">
                <a:solidFill>
                  <a:schemeClr val="tx1">
                    <a:lumMod val="75000"/>
                    <a:lumOff val="25000"/>
                  </a:schemeClr>
                </a:solidFill>
              </a:defRPr>
            </a:lvl1pPr>
            <a:lvl2pPr>
              <a:defRPr lang="zh-CN" altLang="en-US" sz="1800" dirty="0" smtClean="0"/>
            </a:lvl2pPr>
            <a:lvl3pPr>
              <a:defRPr lang="zh-CN" altLang="en-US" sz="1800" dirty="0" smtClean="0"/>
            </a:lvl3pPr>
            <a:lvl4pPr>
              <a:defRPr lang="zh-CN" altLang="en-US" dirty="0" smtClean="0"/>
            </a:lvl4pPr>
            <a:lvl5pPr>
              <a:defRPr lang="zh-CN" altLang="en-US" dirty="0"/>
            </a:lvl5pPr>
          </a:lstStyle>
          <a:p>
            <a:pPr marL="0" lvl="0" defTabSz="914377">
              <a:lnSpc>
                <a:spcPct val="110000"/>
              </a:lnSpc>
            </a:pPr>
            <a:r>
              <a:rPr lang="zh-CN" altLang="en-US" dirty="0"/>
              <a:t>输入标题</a:t>
            </a:r>
          </a:p>
        </p:txBody>
      </p:sp>
      <p:sp>
        <p:nvSpPr>
          <p:cNvPr id="40" name="文本占位符 32">
            <a:extLst>
              <a:ext uri="{FF2B5EF4-FFF2-40B4-BE49-F238E27FC236}">
                <a16:creationId xmlns:a16="http://schemas.microsoft.com/office/drawing/2014/main" id="{9B7E7FB9-FEBA-4C77-9AEA-8DCE8E03AF1C}"/>
              </a:ext>
            </a:extLst>
          </p:cNvPr>
          <p:cNvSpPr>
            <a:spLocks noGrp="1"/>
          </p:cNvSpPr>
          <p:nvPr>
            <p:ph type="body" sz="quarter" idx="22" hasCustomPrompt="1"/>
          </p:nvPr>
        </p:nvSpPr>
        <p:spPr>
          <a:xfrm>
            <a:off x="9475296" y="4118715"/>
            <a:ext cx="739305" cy="276999"/>
          </a:xfrm>
          <a:prstGeom prst="rect">
            <a:avLst/>
          </a:prstGeom>
        </p:spPr>
        <p:txBody>
          <a:bodyPr wrap="none">
            <a:spAutoFit/>
          </a:bodyPr>
          <a:lstStyle>
            <a:lvl1pPr marL="0" indent="0">
              <a:lnSpc>
                <a:spcPct val="100000"/>
              </a:lnSpc>
              <a:buNone/>
              <a:defRPr sz="1200">
                <a:solidFill>
                  <a:schemeClr val="bg1">
                    <a:lumMod val="50000"/>
                  </a:schemeClr>
                </a:solidFill>
              </a:defRPr>
            </a:lvl1pPr>
          </a:lstStyle>
          <a:p>
            <a:pPr lvl="0"/>
            <a:r>
              <a:rPr lang="en-US" altLang="zh-CN" dirty="0"/>
              <a:t>Add title</a:t>
            </a:r>
            <a:endParaRPr lang="zh-CN" altLang="en-US" dirty="0"/>
          </a:p>
        </p:txBody>
      </p:sp>
    </p:spTree>
    <p:extLst>
      <p:ext uri="{BB962C8B-B14F-4D97-AF65-F5344CB8AC3E}">
        <p14:creationId xmlns:p14="http://schemas.microsoft.com/office/powerpoint/2010/main" val="3988436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转场页">
    <p:spTree>
      <p:nvGrpSpPr>
        <p:cNvPr id="1" name=""/>
        <p:cNvGrpSpPr/>
        <p:nvPr/>
      </p:nvGrpSpPr>
      <p:grpSpPr>
        <a:xfrm>
          <a:off x="0" y="0"/>
          <a:ext cx="0" cy="0"/>
          <a:chOff x="0" y="0"/>
          <a:chExt cx="0" cy="0"/>
        </a:xfrm>
      </p:grpSpPr>
      <p:pic>
        <p:nvPicPr>
          <p:cNvPr id="2" name="图片 1" descr="图片包含 天空, 户外, 建筑物, 城市&#10;&#10;描述已自动生成">
            <a:extLst>
              <a:ext uri="{FF2B5EF4-FFF2-40B4-BE49-F238E27FC236}">
                <a16:creationId xmlns:a16="http://schemas.microsoft.com/office/drawing/2014/main" id="{C65071D6-BBF0-4E08-B006-25253EBE245B}"/>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49736" t="8364" b="41371"/>
          <a:stretch/>
        </p:blipFill>
        <p:spPr>
          <a:xfrm>
            <a:off x="0" y="0"/>
            <a:ext cx="12192000" cy="6858000"/>
          </a:xfrm>
          <a:prstGeom prst="rect">
            <a:avLst/>
          </a:prstGeom>
        </p:spPr>
      </p:pic>
      <p:sp>
        <p:nvSpPr>
          <p:cNvPr id="3" name="矩形 2">
            <a:extLst>
              <a:ext uri="{FF2B5EF4-FFF2-40B4-BE49-F238E27FC236}">
                <a16:creationId xmlns:a16="http://schemas.microsoft.com/office/drawing/2014/main" id="{0F17A98E-A178-4D05-901F-62A97EA983A0}"/>
              </a:ext>
            </a:extLst>
          </p:cNvPr>
          <p:cNvSpPr/>
          <p:nvPr userDrawn="1"/>
        </p:nvSpPr>
        <p:spPr>
          <a:xfrm>
            <a:off x="-1" y="0"/>
            <a:ext cx="12192001"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26B0CC89-8E89-46B3-BE73-A3F50E883235}"/>
              </a:ext>
            </a:extLst>
          </p:cNvPr>
          <p:cNvSpPr/>
          <p:nvPr userDrawn="1"/>
        </p:nvSpPr>
        <p:spPr>
          <a:xfrm>
            <a:off x="0" y="0"/>
            <a:ext cx="12192000" cy="6858000"/>
          </a:xfrm>
          <a:prstGeom prst="rect">
            <a:avLst/>
          </a:prstGeom>
          <a:gradFill>
            <a:gsLst>
              <a:gs pos="100000">
                <a:schemeClr val="bg1">
                  <a:alpha val="0"/>
                </a:schemeClr>
              </a:gs>
              <a:gs pos="0">
                <a:schemeClr val="accent1">
                  <a:lumMod val="40000"/>
                  <a:lumOff val="60000"/>
                  <a:alpha val="3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15708978-9387-46E4-A6A1-7EDC21C811FE}"/>
              </a:ext>
            </a:extLst>
          </p:cNvPr>
          <p:cNvGrpSpPr/>
          <p:nvPr userDrawn="1"/>
        </p:nvGrpSpPr>
        <p:grpSpPr>
          <a:xfrm rot="400062" flipH="1">
            <a:off x="6978191" y="-3895998"/>
            <a:ext cx="6086831" cy="12978081"/>
            <a:chOff x="-138249" y="-3828665"/>
            <a:chExt cx="6086831" cy="12978081"/>
          </a:xfrm>
        </p:grpSpPr>
        <p:sp>
          <p:nvSpPr>
            <p:cNvPr id="13" name="任意多边形: 形状 12">
              <a:extLst>
                <a:ext uri="{FF2B5EF4-FFF2-40B4-BE49-F238E27FC236}">
                  <a16:creationId xmlns:a16="http://schemas.microsoft.com/office/drawing/2014/main" id="{43914257-6B25-495E-A635-EFF55ED71156}"/>
                </a:ext>
              </a:extLst>
            </p:cNvPr>
            <p:cNvSpPr/>
            <p:nvPr/>
          </p:nvSpPr>
          <p:spPr>
            <a:xfrm rot="5400000" flipH="1">
              <a:off x="-3190833"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a:extLst>
                <a:ext uri="{FF2B5EF4-FFF2-40B4-BE49-F238E27FC236}">
                  <a16:creationId xmlns:a16="http://schemas.microsoft.com/office/drawing/2014/main" id="{B251EF51-59B7-46EC-9DD0-842CAAE26DF4}"/>
                </a:ext>
              </a:extLst>
            </p:cNvPr>
            <p:cNvSpPr/>
            <p:nvPr/>
          </p:nvSpPr>
          <p:spPr>
            <a:xfrm rot="5400000" flipH="1">
              <a:off x="-3558171"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a:extLst>
                <a:ext uri="{FF2B5EF4-FFF2-40B4-BE49-F238E27FC236}">
                  <a16:creationId xmlns:a16="http://schemas.microsoft.com/office/drawing/2014/main" id="{DD86E0E5-3C0B-48B2-8E47-7AC39152310E}"/>
                </a:ext>
              </a:extLst>
            </p:cNvPr>
            <p:cNvSpPr/>
            <p:nvPr/>
          </p:nvSpPr>
          <p:spPr>
            <a:xfrm rot="5400000">
              <a:off x="-3646224"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占位符 16">
            <a:extLst>
              <a:ext uri="{FF2B5EF4-FFF2-40B4-BE49-F238E27FC236}">
                <a16:creationId xmlns:a16="http://schemas.microsoft.com/office/drawing/2014/main" id="{BD424260-ECF0-4CB5-9A9D-4275844A05BF}"/>
              </a:ext>
            </a:extLst>
          </p:cNvPr>
          <p:cNvSpPr>
            <a:spLocks noGrp="1"/>
          </p:cNvSpPr>
          <p:nvPr>
            <p:ph type="body" sz="quarter" idx="10" hasCustomPrompt="1"/>
          </p:nvPr>
        </p:nvSpPr>
        <p:spPr>
          <a:xfrm>
            <a:off x="2008677" y="2255717"/>
            <a:ext cx="2031325" cy="590931"/>
          </a:xfrm>
          <a:prstGeom prst="rect">
            <a:avLst/>
          </a:prstGeom>
        </p:spPr>
        <p:txBody>
          <a:bodyPr wrap="none">
            <a:spAutoFit/>
          </a:bodyPr>
          <a:lstStyle>
            <a:lvl1pPr marL="0" indent="0">
              <a:buNone/>
              <a:defRPr sz="3600" b="1">
                <a:solidFill>
                  <a:schemeClr val="tx1">
                    <a:lumMod val="75000"/>
                    <a:lumOff val="25000"/>
                  </a:schemeClr>
                </a:solidFill>
              </a:defRPr>
            </a:lvl1pPr>
          </a:lstStyle>
          <a:p>
            <a:pPr lvl="0"/>
            <a:r>
              <a:rPr lang="zh-CN" altLang="en-US" dirty="0"/>
              <a:t>输入标题</a:t>
            </a:r>
          </a:p>
        </p:txBody>
      </p:sp>
      <p:sp>
        <p:nvSpPr>
          <p:cNvPr id="18" name="文本占位符 16">
            <a:extLst>
              <a:ext uri="{FF2B5EF4-FFF2-40B4-BE49-F238E27FC236}">
                <a16:creationId xmlns:a16="http://schemas.microsoft.com/office/drawing/2014/main" id="{08B46F05-77F4-473D-8B9E-EB7934D045FE}"/>
              </a:ext>
            </a:extLst>
          </p:cNvPr>
          <p:cNvSpPr>
            <a:spLocks noGrp="1"/>
          </p:cNvSpPr>
          <p:nvPr>
            <p:ph type="body" sz="quarter" idx="11" hasCustomPrompt="1"/>
          </p:nvPr>
        </p:nvSpPr>
        <p:spPr>
          <a:xfrm>
            <a:off x="546024" y="1847652"/>
            <a:ext cx="1603324" cy="2848472"/>
          </a:xfrm>
          <a:prstGeom prst="rect">
            <a:avLst/>
          </a:prstGeom>
          <a:noFill/>
        </p:spPr>
        <p:txBody>
          <a:bodyPr wrap="none" rtlCol="0">
            <a:spAutoFit/>
          </a:bodyPr>
          <a:lstStyle>
            <a:lvl1pPr marL="0" indent="0">
              <a:buNone/>
              <a:defRPr lang="zh-CN" altLang="en-US" sz="19900" b="1" dirty="0">
                <a:gradFill flip="none" rotWithShape="1">
                  <a:gsLst>
                    <a:gs pos="0">
                      <a:schemeClr val="accent1"/>
                    </a:gs>
                    <a:gs pos="50000">
                      <a:schemeClr val="accent2"/>
                    </a:gs>
                    <a:gs pos="100000">
                      <a:schemeClr val="accent3"/>
                    </a:gs>
                  </a:gsLst>
                  <a:path path="circle">
                    <a:fillToRect r="100000" b="100000"/>
                  </a:path>
                  <a:tileRect l="-100000" t="-100000"/>
                </a:gradFill>
              </a:defRPr>
            </a:lvl1pPr>
          </a:lstStyle>
          <a:p>
            <a:pPr marL="0" lvl="0" defTabSz="914377"/>
            <a:r>
              <a:rPr lang="en-US" altLang="zh-CN" dirty="0"/>
              <a:t>1</a:t>
            </a:r>
            <a:endParaRPr lang="zh-CN" altLang="en-US" dirty="0"/>
          </a:p>
        </p:txBody>
      </p:sp>
      <p:sp>
        <p:nvSpPr>
          <p:cNvPr id="19" name="文本占位符 16">
            <a:extLst>
              <a:ext uri="{FF2B5EF4-FFF2-40B4-BE49-F238E27FC236}">
                <a16:creationId xmlns:a16="http://schemas.microsoft.com/office/drawing/2014/main" id="{F178D227-C80A-4E28-8DAD-CD9CCE965291}"/>
              </a:ext>
            </a:extLst>
          </p:cNvPr>
          <p:cNvSpPr>
            <a:spLocks noGrp="1"/>
          </p:cNvSpPr>
          <p:nvPr>
            <p:ph type="body" sz="quarter" idx="12" hasCustomPrompt="1"/>
          </p:nvPr>
        </p:nvSpPr>
        <p:spPr>
          <a:xfrm>
            <a:off x="2008677" y="2866311"/>
            <a:ext cx="1056700" cy="424732"/>
          </a:xfrm>
          <a:prstGeom prst="rect">
            <a:avLst/>
          </a:prstGeom>
        </p:spPr>
        <p:txBody>
          <a:bodyPr wrap="none">
            <a:spAutoFit/>
          </a:bodyPr>
          <a:lstStyle>
            <a:lvl1pPr marL="0" indent="0">
              <a:buNone/>
              <a:defRPr sz="2400" b="0">
                <a:solidFill>
                  <a:schemeClr val="bg1">
                    <a:lumMod val="50000"/>
                  </a:schemeClr>
                </a:solidFill>
                <a:latin typeface="+mn-lt"/>
              </a:defRPr>
            </a:lvl1pPr>
          </a:lstStyle>
          <a:p>
            <a:pPr lvl="0"/>
            <a:r>
              <a:rPr lang="en-US" altLang="zh-CN" dirty="0"/>
              <a:t>Add tit</a:t>
            </a:r>
            <a:endParaRPr lang="zh-CN" altLang="en-US" dirty="0"/>
          </a:p>
        </p:txBody>
      </p:sp>
      <p:sp>
        <p:nvSpPr>
          <p:cNvPr id="21" name="文本占位符 16">
            <a:extLst>
              <a:ext uri="{FF2B5EF4-FFF2-40B4-BE49-F238E27FC236}">
                <a16:creationId xmlns:a16="http://schemas.microsoft.com/office/drawing/2014/main" id="{ECF6A403-763B-41B5-B54D-A5C4C274A3A6}"/>
              </a:ext>
            </a:extLst>
          </p:cNvPr>
          <p:cNvSpPr>
            <a:spLocks noGrp="1"/>
          </p:cNvSpPr>
          <p:nvPr>
            <p:ph type="body" sz="quarter" idx="13" hasCustomPrompt="1"/>
          </p:nvPr>
        </p:nvSpPr>
        <p:spPr>
          <a:xfrm>
            <a:off x="2008677" y="3423877"/>
            <a:ext cx="5743689" cy="701346"/>
          </a:xfrm>
          <a:prstGeom prst="rect">
            <a:avLst/>
          </a:prstGeom>
          <a:noFill/>
        </p:spPr>
        <p:txBody>
          <a:bodyPr wrap="square" rtlCol="0">
            <a:spAutoFit/>
          </a:bodyPr>
          <a:lstStyle>
            <a:lvl1pPr marL="0" indent="0">
              <a:buNone/>
              <a:defRPr lang="zh-CN" altLang="en-US" sz="1600" dirty="0">
                <a:solidFill>
                  <a:schemeClr val="tx1">
                    <a:lumMod val="75000"/>
                    <a:lumOff val="25000"/>
                  </a:schemeClr>
                </a:solidFill>
                <a:latin typeface="+mn-ea"/>
              </a:defRPr>
            </a:lvl1pPr>
          </a:lstStyle>
          <a:p>
            <a:pPr>
              <a:lnSpc>
                <a:spcPct val="130000"/>
              </a:lnSpc>
            </a:pPr>
            <a:r>
              <a:rPr lang="zh-CN" altLang="en-US" sz="1600" dirty="0">
                <a:solidFill>
                  <a:schemeClr val="tx1">
                    <a:lumMod val="75000"/>
                    <a:lumOff val="25000"/>
                  </a:schemeClr>
                </a:solidFill>
                <a:latin typeface="+mn-ea"/>
              </a:rPr>
              <a:t>标题数字等都可以通过点击和重新输入进行更改，顶部“开始”面板中可以对字体、字号、颜色、行距等进行修改。</a:t>
            </a:r>
          </a:p>
        </p:txBody>
      </p:sp>
    </p:spTree>
    <p:extLst>
      <p:ext uri="{BB962C8B-B14F-4D97-AF65-F5344CB8AC3E}">
        <p14:creationId xmlns:p14="http://schemas.microsoft.com/office/powerpoint/2010/main" val="3136553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正文页">
    <p:spTree>
      <p:nvGrpSpPr>
        <p:cNvPr id="1" name=""/>
        <p:cNvGrpSpPr/>
        <p:nvPr/>
      </p:nvGrpSpPr>
      <p:grpSpPr>
        <a:xfrm>
          <a:off x="0" y="0"/>
          <a:ext cx="0" cy="0"/>
          <a:chOff x="0" y="0"/>
          <a:chExt cx="0" cy="0"/>
        </a:xfrm>
      </p:grpSpPr>
      <p:sp>
        <p:nvSpPr>
          <p:cNvPr id="7" name="矩形: 圆角 6">
            <a:extLst>
              <a:ext uri="{FF2B5EF4-FFF2-40B4-BE49-F238E27FC236}">
                <a16:creationId xmlns:a16="http://schemas.microsoft.com/office/drawing/2014/main" id="{99A6050F-096B-4109-8BA0-40B050F23667}"/>
              </a:ext>
            </a:extLst>
          </p:cNvPr>
          <p:cNvSpPr/>
          <p:nvPr userDrawn="1"/>
        </p:nvSpPr>
        <p:spPr>
          <a:xfrm>
            <a:off x="-455479" y="553666"/>
            <a:ext cx="1352145" cy="379379"/>
          </a:xfrm>
          <a:prstGeom prst="roundRect">
            <a:avLst>
              <a:gd name="adj" fmla="val 50000"/>
            </a:avLst>
          </a:prstGeom>
          <a:gradFill flip="none" rotWithShape="1">
            <a:gsLst>
              <a:gs pos="100000">
                <a:schemeClr val="accent3"/>
              </a:gs>
              <a:gs pos="0">
                <a:schemeClr val="accent2"/>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占位符 12">
            <a:extLst>
              <a:ext uri="{FF2B5EF4-FFF2-40B4-BE49-F238E27FC236}">
                <a16:creationId xmlns:a16="http://schemas.microsoft.com/office/drawing/2014/main" id="{0A1EE566-C1A6-4E6F-8A63-5464EFD161D5}"/>
              </a:ext>
            </a:extLst>
          </p:cNvPr>
          <p:cNvSpPr>
            <a:spLocks noGrp="1"/>
          </p:cNvSpPr>
          <p:nvPr userDrawn="1">
            <p:ph type="body" sz="quarter" idx="10" hasCustomPrompt="1"/>
          </p:nvPr>
        </p:nvSpPr>
        <p:spPr>
          <a:xfrm>
            <a:off x="950005" y="530806"/>
            <a:ext cx="2646878" cy="424732"/>
          </a:xfrm>
          <a:prstGeom prst="rect">
            <a:avLst/>
          </a:prstGeom>
        </p:spPr>
        <p:txBody>
          <a:bodyPr wrap="none">
            <a:spAutoFit/>
          </a:bodyPr>
          <a:lstStyle>
            <a:lvl1pPr marL="0" indent="0">
              <a:buNone/>
              <a:defRPr sz="2400" b="1">
                <a:solidFill>
                  <a:schemeClr val="accent1"/>
                </a:solidFill>
              </a:defRPr>
            </a:lvl1pPr>
          </a:lstStyle>
          <a:p>
            <a:pPr lvl="0"/>
            <a:r>
              <a:rPr lang="zh-CN" altLang="en-US" dirty="0"/>
              <a:t>单击此处输入标题</a:t>
            </a:r>
          </a:p>
        </p:txBody>
      </p:sp>
      <p:sp>
        <p:nvSpPr>
          <p:cNvPr id="17" name="任意多边形: 形状 16">
            <a:extLst>
              <a:ext uri="{FF2B5EF4-FFF2-40B4-BE49-F238E27FC236}">
                <a16:creationId xmlns:a16="http://schemas.microsoft.com/office/drawing/2014/main" id="{E60DB1BC-7D5A-4787-AAB4-BE30DD036E49}"/>
              </a:ext>
            </a:extLst>
          </p:cNvPr>
          <p:cNvSpPr/>
          <p:nvPr userDrawn="1"/>
        </p:nvSpPr>
        <p:spPr>
          <a:xfrm>
            <a:off x="-414998" y="553666"/>
            <a:ext cx="1151955" cy="379380"/>
          </a:xfrm>
          <a:custGeom>
            <a:avLst/>
            <a:gdLst>
              <a:gd name="connsiteX0" fmla="*/ 848650 w 1151955"/>
              <a:gd name="connsiteY0" fmla="*/ 0 h 379380"/>
              <a:gd name="connsiteX1" fmla="*/ 1121509 w 1151955"/>
              <a:gd name="connsiteY1" fmla="*/ 0 h 379380"/>
              <a:gd name="connsiteX2" fmla="*/ 1151955 w 1151955"/>
              <a:gd name="connsiteY2" fmla="*/ 3069 h 379380"/>
              <a:gd name="connsiteX3" fmla="*/ 1043994 w 1151955"/>
              <a:gd name="connsiteY3" fmla="*/ 107490 h 379380"/>
              <a:gd name="connsiteX4" fmla="*/ 786915 w 1151955"/>
              <a:gd name="connsiteY4" fmla="*/ 303444 h 379380"/>
              <a:gd name="connsiteX5" fmla="*/ 673472 w 1151955"/>
              <a:gd name="connsiteY5" fmla="*/ 379380 h 379380"/>
              <a:gd name="connsiteX6" fmla="*/ 148743 w 1151955"/>
              <a:gd name="connsiteY6" fmla="*/ 379379 h 379380"/>
              <a:gd name="connsiteX7" fmla="*/ 14612 w 1151955"/>
              <a:gd name="connsiteY7" fmla="*/ 323820 h 379380"/>
              <a:gd name="connsiteX8" fmla="*/ 0 w 1151955"/>
              <a:gd name="connsiteY8" fmla="*/ 302147 h 379380"/>
              <a:gd name="connsiteX9" fmla="*/ 125591 w 1151955"/>
              <a:gd name="connsiteY9" fmla="*/ 273808 h 379380"/>
              <a:gd name="connsiteX10" fmla="*/ 814919 w 1151955"/>
              <a:gd name="connsiteY10" fmla="*/ 19350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1955" h="379380">
                <a:moveTo>
                  <a:pt x="848650" y="0"/>
                </a:moveTo>
                <a:lnTo>
                  <a:pt x="1121509" y="0"/>
                </a:lnTo>
                <a:lnTo>
                  <a:pt x="1151955" y="3069"/>
                </a:lnTo>
                <a:lnTo>
                  <a:pt x="1043994" y="107490"/>
                </a:lnTo>
                <a:cubicBezTo>
                  <a:pt x="972503" y="168999"/>
                  <a:pt x="884288" y="235743"/>
                  <a:pt x="786915" y="303444"/>
                </a:cubicBezTo>
                <a:lnTo>
                  <a:pt x="673472" y="379380"/>
                </a:lnTo>
                <a:lnTo>
                  <a:pt x="148743" y="379379"/>
                </a:lnTo>
                <a:cubicBezTo>
                  <a:pt x="96362" y="379379"/>
                  <a:pt x="48939" y="358147"/>
                  <a:pt x="14612" y="323820"/>
                </a:cubicBezTo>
                <a:lnTo>
                  <a:pt x="0" y="302147"/>
                </a:lnTo>
                <a:lnTo>
                  <a:pt x="125591" y="273808"/>
                </a:lnTo>
                <a:cubicBezTo>
                  <a:pt x="377275" y="209631"/>
                  <a:pt x="626216" y="117324"/>
                  <a:pt x="814919" y="19350"/>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9" name="任意多边形: 形状 18">
            <a:extLst>
              <a:ext uri="{FF2B5EF4-FFF2-40B4-BE49-F238E27FC236}">
                <a16:creationId xmlns:a16="http://schemas.microsoft.com/office/drawing/2014/main" id="{6D04C788-E1FB-4761-A8ED-07EBBEB4BDE2}"/>
              </a:ext>
            </a:extLst>
          </p:cNvPr>
          <p:cNvSpPr/>
          <p:nvPr userDrawn="1"/>
        </p:nvSpPr>
        <p:spPr>
          <a:xfrm>
            <a:off x="-444699" y="553665"/>
            <a:ext cx="1275809" cy="379380"/>
          </a:xfrm>
          <a:custGeom>
            <a:avLst/>
            <a:gdLst>
              <a:gd name="connsiteX0" fmla="*/ 889859 w 1275809"/>
              <a:gd name="connsiteY0" fmla="*/ 0 h 379380"/>
              <a:gd name="connsiteX1" fmla="*/ 1147961 w 1275809"/>
              <a:gd name="connsiteY1" fmla="*/ 0 h 379380"/>
              <a:gd name="connsiteX2" fmla="*/ 1221797 w 1275809"/>
              <a:gd name="connsiteY2" fmla="*/ 14907 h 379380"/>
              <a:gd name="connsiteX3" fmla="*/ 1275809 w 1275809"/>
              <a:gd name="connsiteY3" fmla="*/ 51322 h 379380"/>
              <a:gd name="connsiteX4" fmla="*/ 1178533 w 1275809"/>
              <a:gd name="connsiteY4" fmla="*/ 131658 h 379380"/>
              <a:gd name="connsiteX5" fmla="*/ 879741 w 1275809"/>
              <a:gd name="connsiteY5" fmla="*/ 352499 h 379380"/>
              <a:gd name="connsiteX6" fmla="*/ 839745 w 1275809"/>
              <a:gd name="connsiteY6" fmla="*/ 379380 h 379380"/>
              <a:gd name="connsiteX7" fmla="*/ 175195 w 1275809"/>
              <a:gd name="connsiteY7" fmla="*/ 379379 h 379380"/>
              <a:gd name="connsiteX8" fmla="*/ 412 w 1275809"/>
              <a:gd name="connsiteY8" fmla="*/ 263525 h 379380"/>
              <a:gd name="connsiteX9" fmla="*/ 0 w 1275809"/>
              <a:gd name="connsiteY9" fmla="*/ 261486 h 379380"/>
              <a:gd name="connsiteX10" fmla="*/ 149519 w 1275809"/>
              <a:gd name="connsiteY10" fmla="*/ 239033 h 379380"/>
              <a:gd name="connsiteX11" fmla="*/ 877036 w 1275809"/>
              <a:gd name="connsiteY11" fmla="*/ 6101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5809" h="379380">
                <a:moveTo>
                  <a:pt x="889859" y="0"/>
                </a:moveTo>
                <a:lnTo>
                  <a:pt x="1147961" y="0"/>
                </a:lnTo>
                <a:cubicBezTo>
                  <a:pt x="1174152" y="0"/>
                  <a:pt x="1199103" y="5308"/>
                  <a:pt x="1221797" y="14907"/>
                </a:cubicBezTo>
                <a:lnTo>
                  <a:pt x="1275809" y="51322"/>
                </a:lnTo>
                <a:lnTo>
                  <a:pt x="1178533" y="131658"/>
                </a:lnTo>
                <a:cubicBezTo>
                  <a:pt x="1085590" y="205324"/>
                  <a:pt x="983566" y="280519"/>
                  <a:pt x="879741" y="352499"/>
                </a:cubicBezTo>
                <a:lnTo>
                  <a:pt x="839745" y="379380"/>
                </a:lnTo>
                <a:lnTo>
                  <a:pt x="175195" y="379379"/>
                </a:lnTo>
                <a:cubicBezTo>
                  <a:pt x="96623" y="379379"/>
                  <a:pt x="29208" y="331608"/>
                  <a:pt x="412" y="263525"/>
                </a:cubicBezTo>
                <a:lnTo>
                  <a:pt x="0" y="261486"/>
                </a:lnTo>
                <a:lnTo>
                  <a:pt x="149519" y="239033"/>
                </a:lnTo>
                <a:cubicBezTo>
                  <a:pt x="387194" y="193630"/>
                  <a:pt x="648358" y="107312"/>
                  <a:pt x="877036" y="6101"/>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p>
        </p:txBody>
      </p:sp>
      <p:sp>
        <p:nvSpPr>
          <p:cNvPr id="8" name="椭圆 7">
            <a:extLst>
              <a:ext uri="{FF2B5EF4-FFF2-40B4-BE49-F238E27FC236}">
                <a16:creationId xmlns:a16="http://schemas.microsoft.com/office/drawing/2014/main" id="{651D04F3-47D1-4D53-BC05-85DC43AB0AE5}"/>
              </a:ext>
            </a:extLst>
          </p:cNvPr>
          <p:cNvSpPr/>
          <p:nvPr userDrawn="1"/>
        </p:nvSpPr>
        <p:spPr>
          <a:xfrm>
            <a:off x="533400" y="594500"/>
            <a:ext cx="297710" cy="2977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endParaRPr>
          </a:p>
        </p:txBody>
      </p:sp>
      <p:sp>
        <p:nvSpPr>
          <p:cNvPr id="14" name="文本占位符 12">
            <a:extLst>
              <a:ext uri="{FF2B5EF4-FFF2-40B4-BE49-F238E27FC236}">
                <a16:creationId xmlns:a16="http://schemas.microsoft.com/office/drawing/2014/main" id="{5B4277FA-13A7-4D1E-8683-D4A58BB24FE7}"/>
              </a:ext>
            </a:extLst>
          </p:cNvPr>
          <p:cNvSpPr>
            <a:spLocks noGrp="1"/>
          </p:cNvSpPr>
          <p:nvPr>
            <p:ph type="body" sz="quarter" idx="11" hasCustomPrompt="1"/>
          </p:nvPr>
        </p:nvSpPr>
        <p:spPr>
          <a:xfrm>
            <a:off x="531020" y="594183"/>
            <a:ext cx="308490" cy="313932"/>
          </a:xfrm>
          <a:prstGeom prst="rect">
            <a:avLst/>
          </a:prstGeom>
        </p:spPr>
        <p:txBody>
          <a:bodyPr wrap="none">
            <a:spAutoFit/>
          </a:bodyPr>
          <a:lstStyle>
            <a:lvl1pPr marL="0" indent="0">
              <a:buNone/>
              <a:defRPr sz="1600">
                <a:solidFill>
                  <a:schemeClr val="tx1">
                    <a:lumMod val="75000"/>
                    <a:lumOff val="25000"/>
                  </a:schemeClr>
                </a:solidFill>
              </a:defRPr>
            </a:lvl1pPr>
          </a:lstStyle>
          <a:p>
            <a:pPr lvl="0"/>
            <a:r>
              <a:rPr lang="en-US" altLang="zh-CN" dirty="0"/>
              <a:t>1</a:t>
            </a:r>
            <a:endParaRPr lang="zh-CN" altLang="en-US" dirty="0"/>
          </a:p>
        </p:txBody>
      </p:sp>
    </p:spTree>
    <p:extLst>
      <p:ext uri="{BB962C8B-B14F-4D97-AF65-F5344CB8AC3E}">
        <p14:creationId xmlns:p14="http://schemas.microsoft.com/office/powerpoint/2010/main" val="338690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正文页1">
    <p:spTree>
      <p:nvGrpSpPr>
        <p:cNvPr id="1" name=""/>
        <p:cNvGrpSpPr/>
        <p:nvPr/>
      </p:nvGrpSpPr>
      <p:grpSpPr>
        <a:xfrm>
          <a:off x="0" y="0"/>
          <a:ext cx="0" cy="0"/>
          <a:chOff x="0" y="0"/>
          <a:chExt cx="0" cy="0"/>
        </a:xfrm>
      </p:grpSpPr>
      <p:sp>
        <p:nvSpPr>
          <p:cNvPr id="12" name="图片占位符 11">
            <a:extLst>
              <a:ext uri="{FF2B5EF4-FFF2-40B4-BE49-F238E27FC236}">
                <a16:creationId xmlns:a16="http://schemas.microsoft.com/office/drawing/2014/main" id="{92E272DE-A49B-45B7-86EC-B25376931608}"/>
              </a:ext>
            </a:extLst>
          </p:cNvPr>
          <p:cNvSpPr>
            <a:spLocks noGrp="1"/>
          </p:cNvSpPr>
          <p:nvPr>
            <p:ph type="pic" sz="quarter" idx="12"/>
          </p:nvPr>
        </p:nvSpPr>
        <p:spPr>
          <a:xfrm>
            <a:off x="695325" y="1289050"/>
            <a:ext cx="9537700" cy="2309813"/>
          </a:xfrm>
          <a:prstGeom prst="rect">
            <a:avLst/>
          </a:prstGeom>
        </p:spPr>
        <p:txBody>
          <a:bodyPr/>
          <a:lstStyle/>
          <a:p>
            <a:endParaRPr lang="zh-CN" altLang="en-US"/>
          </a:p>
        </p:txBody>
      </p:sp>
      <p:sp>
        <p:nvSpPr>
          <p:cNvPr id="5" name="矩形: 圆角 4">
            <a:extLst>
              <a:ext uri="{FF2B5EF4-FFF2-40B4-BE49-F238E27FC236}">
                <a16:creationId xmlns:a16="http://schemas.microsoft.com/office/drawing/2014/main" id="{662C07C5-46BB-43B5-911A-7F5A6CC75403}"/>
              </a:ext>
            </a:extLst>
          </p:cNvPr>
          <p:cNvSpPr/>
          <p:nvPr userDrawn="1"/>
        </p:nvSpPr>
        <p:spPr>
          <a:xfrm>
            <a:off x="-455479" y="553666"/>
            <a:ext cx="1352145" cy="379379"/>
          </a:xfrm>
          <a:prstGeom prst="roundRect">
            <a:avLst>
              <a:gd name="adj" fmla="val 50000"/>
            </a:avLst>
          </a:prstGeom>
          <a:gradFill flip="none" rotWithShape="1">
            <a:gsLst>
              <a:gs pos="100000">
                <a:schemeClr val="accent3"/>
              </a:gs>
              <a:gs pos="0">
                <a:schemeClr val="accent2"/>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占位符 12">
            <a:extLst>
              <a:ext uri="{FF2B5EF4-FFF2-40B4-BE49-F238E27FC236}">
                <a16:creationId xmlns:a16="http://schemas.microsoft.com/office/drawing/2014/main" id="{A4DB529D-5696-47A7-A6E7-922CEFE60326}"/>
              </a:ext>
            </a:extLst>
          </p:cNvPr>
          <p:cNvSpPr>
            <a:spLocks noGrp="1"/>
          </p:cNvSpPr>
          <p:nvPr>
            <p:ph type="body" sz="quarter" idx="10" hasCustomPrompt="1"/>
          </p:nvPr>
        </p:nvSpPr>
        <p:spPr>
          <a:xfrm>
            <a:off x="950005" y="530806"/>
            <a:ext cx="2646878" cy="424732"/>
          </a:xfrm>
          <a:prstGeom prst="rect">
            <a:avLst/>
          </a:prstGeom>
        </p:spPr>
        <p:txBody>
          <a:bodyPr wrap="none">
            <a:spAutoFit/>
          </a:bodyPr>
          <a:lstStyle>
            <a:lvl1pPr marL="0" indent="0">
              <a:buNone/>
              <a:defRPr sz="2400" b="1">
                <a:solidFill>
                  <a:schemeClr val="accent1"/>
                </a:solidFill>
              </a:defRPr>
            </a:lvl1pPr>
          </a:lstStyle>
          <a:p>
            <a:pPr lvl="0"/>
            <a:r>
              <a:rPr lang="zh-CN" altLang="en-US" dirty="0"/>
              <a:t>单击此处输入标题</a:t>
            </a:r>
          </a:p>
        </p:txBody>
      </p:sp>
      <p:sp>
        <p:nvSpPr>
          <p:cNvPr id="7" name="任意多边形: 形状 6">
            <a:extLst>
              <a:ext uri="{FF2B5EF4-FFF2-40B4-BE49-F238E27FC236}">
                <a16:creationId xmlns:a16="http://schemas.microsoft.com/office/drawing/2014/main" id="{A3A1578F-8FD6-455F-ADBB-BC9249D4DB6E}"/>
              </a:ext>
            </a:extLst>
          </p:cNvPr>
          <p:cNvSpPr/>
          <p:nvPr userDrawn="1"/>
        </p:nvSpPr>
        <p:spPr>
          <a:xfrm>
            <a:off x="-414998" y="553666"/>
            <a:ext cx="1151955" cy="379380"/>
          </a:xfrm>
          <a:custGeom>
            <a:avLst/>
            <a:gdLst>
              <a:gd name="connsiteX0" fmla="*/ 848650 w 1151955"/>
              <a:gd name="connsiteY0" fmla="*/ 0 h 379380"/>
              <a:gd name="connsiteX1" fmla="*/ 1121509 w 1151955"/>
              <a:gd name="connsiteY1" fmla="*/ 0 h 379380"/>
              <a:gd name="connsiteX2" fmla="*/ 1151955 w 1151955"/>
              <a:gd name="connsiteY2" fmla="*/ 3069 h 379380"/>
              <a:gd name="connsiteX3" fmla="*/ 1043994 w 1151955"/>
              <a:gd name="connsiteY3" fmla="*/ 107490 h 379380"/>
              <a:gd name="connsiteX4" fmla="*/ 786915 w 1151955"/>
              <a:gd name="connsiteY4" fmla="*/ 303444 h 379380"/>
              <a:gd name="connsiteX5" fmla="*/ 673472 w 1151955"/>
              <a:gd name="connsiteY5" fmla="*/ 379380 h 379380"/>
              <a:gd name="connsiteX6" fmla="*/ 148743 w 1151955"/>
              <a:gd name="connsiteY6" fmla="*/ 379379 h 379380"/>
              <a:gd name="connsiteX7" fmla="*/ 14612 w 1151955"/>
              <a:gd name="connsiteY7" fmla="*/ 323820 h 379380"/>
              <a:gd name="connsiteX8" fmla="*/ 0 w 1151955"/>
              <a:gd name="connsiteY8" fmla="*/ 302147 h 379380"/>
              <a:gd name="connsiteX9" fmla="*/ 125591 w 1151955"/>
              <a:gd name="connsiteY9" fmla="*/ 273808 h 379380"/>
              <a:gd name="connsiteX10" fmla="*/ 814919 w 1151955"/>
              <a:gd name="connsiteY10" fmla="*/ 19350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1955" h="379380">
                <a:moveTo>
                  <a:pt x="848650" y="0"/>
                </a:moveTo>
                <a:lnTo>
                  <a:pt x="1121509" y="0"/>
                </a:lnTo>
                <a:lnTo>
                  <a:pt x="1151955" y="3069"/>
                </a:lnTo>
                <a:lnTo>
                  <a:pt x="1043994" y="107490"/>
                </a:lnTo>
                <a:cubicBezTo>
                  <a:pt x="972503" y="168999"/>
                  <a:pt x="884288" y="235743"/>
                  <a:pt x="786915" y="303444"/>
                </a:cubicBezTo>
                <a:lnTo>
                  <a:pt x="673472" y="379380"/>
                </a:lnTo>
                <a:lnTo>
                  <a:pt x="148743" y="379379"/>
                </a:lnTo>
                <a:cubicBezTo>
                  <a:pt x="96362" y="379379"/>
                  <a:pt x="48939" y="358147"/>
                  <a:pt x="14612" y="323820"/>
                </a:cubicBezTo>
                <a:lnTo>
                  <a:pt x="0" y="302147"/>
                </a:lnTo>
                <a:lnTo>
                  <a:pt x="125591" y="273808"/>
                </a:lnTo>
                <a:cubicBezTo>
                  <a:pt x="377275" y="209631"/>
                  <a:pt x="626216" y="117324"/>
                  <a:pt x="814919" y="19350"/>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8" name="任意多边形: 形状 7">
            <a:extLst>
              <a:ext uri="{FF2B5EF4-FFF2-40B4-BE49-F238E27FC236}">
                <a16:creationId xmlns:a16="http://schemas.microsoft.com/office/drawing/2014/main" id="{80548736-2FA2-4421-8561-E3D32810B067}"/>
              </a:ext>
            </a:extLst>
          </p:cNvPr>
          <p:cNvSpPr/>
          <p:nvPr userDrawn="1"/>
        </p:nvSpPr>
        <p:spPr>
          <a:xfrm>
            <a:off x="-444699" y="553665"/>
            <a:ext cx="1275809" cy="379380"/>
          </a:xfrm>
          <a:custGeom>
            <a:avLst/>
            <a:gdLst>
              <a:gd name="connsiteX0" fmla="*/ 889859 w 1275809"/>
              <a:gd name="connsiteY0" fmla="*/ 0 h 379380"/>
              <a:gd name="connsiteX1" fmla="*/ 1147961 w 1275809"/>
              <a:gd name="connsiteY1" fmla="*/ 0 h 379380"/>
              <a:gd name="connsiteX2" fmla="*/ 1221797 w 1275809"/>
              <a:gd name="connsiteY2" fmla="*/ 14907 h 379380"/>
              <a:gd name="connsiteX3" fmla="*/ 1275809 w 1275809"/>
              <a:gd name="connsiteY3" fmla="*/ 51322 h 379380"/>
              <a:gd name="connsiteX4" fmla="*/ 1178533 w 1275809"/>
              <a:gd name="connsiteY4" fmla="*/ 131658 h 379380"/>
              <a:gd name="connsiteX5" fmla="*/ 879741 w 1275809"/>
              <a:gd name="connsiteY5" fmla="*/ 352499 h 379380"/>
              <a:gd name="connsiteX6" fmla="*/ 839745 w 1275809"/>
              <a:gd name="connsiteY6" fmla="*/ 379380 h 379380"/>
              <a:gd name="connsiteX7" fmla="*/ 175195 w 1275809"/>
              <a:gd name="connsiteY7" fmla="*/ 379379 h 379380"/>
              <a:gd name="connsiteX8" fmla="*/ 412 w 1275809"/>
              <a:gd name="connsiteY8" fmla="*/ 263525 h 379380"/>
              <a:gd name="connsiteX9" fmla="*/ 0 w 1275809"/>
              <a:gd name="connsiteY9" fmla="*/ 261486 h 379380"/>
              <a:gd name="connsiteX10" fmla="*/ 149519 w 1275809"/>
              <a:gd name="connsiteY10" fmla="*/ 239033 h 379380"/>
              <a:gd name="connsiteX11" fmla="*/ 877036 w 1275809"/>
              <a:gd name="connsiteY11" fmla="*/ 6101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5809" h="379380">
                <a:moveTo>
                  <a:pt x="889859" y="0"/>
                </a:moveTo>
                <a:lnTo>
                  <a:pt x="1147961" y="0"/>
                </a:lnTo>
                <a:cubicBezTo>
                  <a:pt x="1174152" y="0"/>
                  <a:pt x="1199103" y="5308"/>
                  <a:pt x="1221797" y="14907"/>
                </a:cubicBezTo>
                <a:lnTo>
                  <a:pt x="1275809" y="51322"/>
                </a:lnTo>
                <a:lnTo>
                  <a:pt x="1178533" y="131658"/>
                </a:lnTo>
                <a:cubicBezTo>
                  <a:pt x="1085590" y="205324"/>
                  <a:pt x="983566" y="280519"/>
                  <a:pt x="879741" y="352499"/>
                </a:cubicBezTo>
                <a:lnTo>
                  <a:pt x="839745" y="379380"/>
                </a:lnTo>
                <a:lnTo>
                  <a:pt x="175195" y="379379"/>
                </a:lnTo>
                <a:cubicBezTo>
                  <a:pt x="96623" y="379379"/>
                  <a:pt x="29208" y="331608"/>
                  <a:pt x="412" y="263525"/>
                </a:cubicBezTo>
                <a:lnTo>
                  <a:pt x="0" y="261486"/>
                </a:lnTo>
                <a:lnTo>
                  <a:pt x="149519" y="239033"/>
                </a:lnTo>
                <a:cubicBezTo>
                  <a:pt x="387194" y="193630"/>
                  <a:pt x="648358" y="107312"/>
                  <a:pt x="877036" y="6101"/>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p>
        </p:txBody>
      </p:sp>
      <p:sp>
        <p:nvSpPr>
          <p:cNvPr id="9" name="椭圆 8">
            <a:extLst>
              <a:ext uri="{FF2B5EF4-FFF2-40B4-BE49-F238E27FC236}">
                <a16:creationId xmlns:a16="http://schemas.microsoft.com/office/drawing/2014/main" id="{2628FD0C-7C34-448E-9405-36C727324EC3}"/>
              </a:ext>
            </a:extLst>
          </p:cNvPr>
          <p:cNvSpPr/>
          <p:nvPr userDrawn="1"/>
        </p:nvSpPr>
        <p:spPr>
          <a:xfrm>
            <a:off x="533400" y="594500"/>
            <a:ext cx="297710" cy="2977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endParaRPr>
          </a:p>
        </p:txBody>
      </p:sp>
      <p:sp>
        <p:nvSpPr>
          <p:cNvPr id="10" name="文本占位符 12">
            <a:extLst>
              <a:ext uri="{FF2B5EF4-FFF2-40B4-BE49-F238E27FC236}">
                <a16:creationId xmlns:a16="http://schemas.microsoft.com/office/drawing/2014/main" id="{93E7F2C3-FC6A-4201-B4E8-95C339E7CAD7}"/>
              </a:ext>
            </a:extLst>
          </p:cNvPr>
          <p:cNvSpPr>
            <a:spLocks noGrp="1"/>
          </p:cNvSpPr>
          <p:nvPr>
            <p:ph type="body" sz="quarter" idx="11" hasCustomPrompt="1"/>
          </p:nvPr>
        </p:nvSpPr>
        <p:spPr>
          <a:xfrm>
            <a:off x="531020" y="594183"/>
            <a:ext cx="308490" cy="313932"/>
          </a:xfrm>
          <a:prstGeom prst="rect">
            <a:avLst/>
          </a:prstGeom>
        </p:spPr>
        <p:txBody>
          <a:bodyPr wrap="none">
            <a:spAutoFit/>
          </a:bodyPr>
          <a:lstStyle>
            <a:lvl1pPr marL="0" indent="0">
              <a:buNone/>
              <a:defRPr sz="1600">
                <a:solidFill>
                  <a:schemeClr val="tx1">
                    <a:lumMod val="75000"/>
                    <a:lumOff val="25000"/>
                  </a:schemeClr>
                </a:solidFill>
              </a:defRPr>
            </a:lvl1pPr>
          </a:lstStyle>
          <a:p>
            <a:pPr lvl="0"/>
            <a:r>
              <a:rPr lang="en-US" altLang="zh-CN" dirty="0"/>
              <a:t>1</a:t>
            </a:r>
            <a:endParaRPr lang="zh-CN" altLang="en-US" dirty="0"/>
          </a:p>
        </p:txBody>
      </p:sp>
    </p:spTree>
    <p:extLst>
      <p:ext uri="{BB962C8B-B14F-4D97-AF65-F5344CB8AC3E}">
        <p14:creationId xmlns:p14="http://schemas.microsoft.com/office/powerpoint/2010/main" val="3329214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正文页2">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29691A40-08F2-4793-97B9-7FDED70EDD2E}"/>
              </a:ext>
            </a:extLst>
          </p:cNvPr>
          <p:cNvGrpSpPr/>
          <p:nvPr userDrawn="1"/>
        </p:nvGrpSpPr>
        <p:grpSpPr>
          <a:xfrm rot="5400000" flipH="1">
            <a:off x="4519360" y="-2708310"/>
            <a:ext cx="4686643" cy="16203763"/>
            <a:chOff x="-138249" y="-3828665"/>
            <a:chExt cx="6086831" cy="12978081"/>
          </a:xfrm>
        </p:grpSpPr>
        <p:sp>
          <p:nvSpPr>
            <p:cNvPr id="13" name="任意多边形: 形状 12">
              <a:extLst>
                <a:ext uri="{FF2B5EF4-FFF2-40B4-BE49-F238E27FC236}">
                  <a16:creationId xmlns:a16="http://schemas.microsoft.com/office/drawing/2014/main" id="{F9CBEBC1-1BFE-44E3-8043-38B8DC756707}"/>
                </a:ext>
              </a:extLst>
            </p:cNvPr>
            <p:cNvSpPr/>
            <p:nvPr/>
          </p:nvSpPr>
          <p:spPr>
            <a:xfrm rot="5400000" flipH="1">
              <a:off x="-3190833" y="-776081"/>
              <a:ext cx="12192000" cy="6086831"/>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 name="connsiteX0" fmla="*/ 0 w 4100052"/>
                <a:gd name="connsiteY0" fmla="*/ 403807 h 1555752"/>
                <a:gd name="connsiteX1" fmla="*/ 69 w 4100052"/>
                <a:gd name="connsiteY1" fmla="*/ 0 h 1555752"/>
                <a:gd name="connsiteX2" fmla="*/ 2585784 w 4100052"/>
                <a:gd name="connsiteY2" fmla="*/ 1212961 h 1555752"/>
                <a:gd name="connsiteX3" fmla="*/ 3975481 w 4100052"/>
                <a:gd name="connsiteY3" fmla="*/ 848063 h 1555752"/>
                <a:gd name="connsiteX4" fmla="*/ 4100052 w 4100052"/>
                <a:gd name="connsiteY4" fmla="*/ 768445 h 1555752"/>
                <a:gd name="connsiteX5" fmla="*/ 4100052 w 4100052"/>
                <a:gd name="connsiteY5" fmla="*/ 1069924 h 1555752"/>
                <a:gd name="connsiteX6" fmla="*/ 4056379 w 4100052"/>
                <a:gd name="connsiteY6" fmla="*/ 1097813 h 1555752"/>
                <a:gd name="connsiteX7" fmla="*/ 2562924 w 4100052"/>
                <a:gd name="connsiteY7" fmla="*/ 1535963 h 1555752"/>
                <a:gd name="connsiteX8" fmla="*/ 15939 w 4100052"/>
                <a:gd name="connsiteY8" fmla="*/ 1374038 h 1555752"/>
                <a:gd name="connsiteX9" fmla="*/ 0 w 4100052"/>
                <a:gd name="connsiteY9" fmla="*/ 1373686 h 1555752"/>
                <a:gd name="connsiteX10" fmla="*/ 0 w 4100052"/>
                <a:gd name="connsiteY10" fmla="*/ 403807 h 155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555752">
                  <a:moveTo>
                    <a:pt x="0" y="403807"/>
                  </a:moveTo>
                  <a:cubicBezTo>
                    <a:pt x="23" y="269205"/>
                    <a:pt x="46" y="134602"/>
                    <a:pt x="69" y="0"/>
                  </a:cubicBezTo>
                  <a:cubicBezTo>
                    <a:pt x="513922" y="643876"/>
                    <a:pt x="1903733" y="1184539"/>
                    <a:pt x="2585784" y="1212961"/>
                  </a:cubicBezTo>
                  <a:cubicBezTo>
                    <a:pt x="3049334" y="1225026"/>
                    <a:pt x="3570351" y="1085266"/>
                    <a:pt x="3975481" y="848063"/>
                  </a:cubicBezTo>
                  <a:lnTo>
                    <a:pt x="4100052" y="768445"/>
                  </a:lnTo>
                  <a:lnTo>
                    <a:pt x="4100052" y="1069924"/>
                  </a:lnTo>
                  <a:lnTo>
                    <a:pt x="4056379" y="1097813"/>
                  </a:lnTo>
                  <a:cubicBezTo>
                    <a:pt x="3708484" y="1300215"/>
                    <a:pt x="3172167" y="1482901"/>
                    <a:pt x="2562924" y="1535963"/>
                  </a:cubicBezTo>
                  <a:cubicBezTo>
                    <a:pt x="1866647" y="1596605"/>
                    <a:pt x="675704" y="1510881"/>
                    <a:pt x="15939" y="1374038"/>
                  </a:cubicBezTo>
                  <a:lnTo>
                    <a:pt x="0" y="1373686"/>
                  </a:lnTo>
                  <a:lnTo>
                    <a:pt x="0" y="403807"/>
                  </a:lnTo>
                  <a:close/>
                </a:path>
              </a:pathLst>
            </a:custGeom>
            <a:gradFill flip="none" rotWithShape="1">
              <a:gsLst>
                <a:gs pos="0">
                  <a:schemeClr val="accent3"/>
                </a:gs>
                <a:gs pos="100000">
                  <a:schemeClr val="accent1"/>
                </a:gs>
                <a:gs pos="5000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a:extLst>
                <a:ext uri="{FF2B5EF4-FFF2-40B4-BE49-F238E27FC236}">
                  <a16:creationId xmlns:a16="http://schemas.microsoft.com/office/drawing/2014/main" id="{ED9C1DE4-006F-4821-837A-3817765545C3}"/>
                </a:ext>
              </a:extLst>
            </p:cNvPr>
            <p:cNvSpPr/>
            <p:nvPr/>
          </p:nvSpPr>
          <p:spPr>
            <a:xfrm rot="5400000" flipH="1">
              <a:off x="-3558171" y="957227"/>
              <a:ext cx="12192000" cy="4192378"/>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a:extLst>
                <a:ext uri="{FF2B5EF4-FFF2-40B4-BE49-F238E27FC236}">
                  <a16:creationId xmlns:a16="http://schemas.microsoft.com/office/drawing/2014/main" id="{71999B77-0698-4049-9114-EF5700D57A3C}"/>
                </a:ext>
              </a:extLst>
            </p:cNvPr>
            <p:cNvSpPr/>
            <p:nvPr/>
          </p:nvSpPr>
          <p:spPr>
            <a:xfrm rot="4701535">
              <a:off x="-3646224" y="1070363"/>
              <a:ext cx="12192001" cy="3738280"/>
            </a:xfrm>
            <a:custGeom>
              <a:avLst/>
              <a:gdLst>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 name="connsiteX0" fmla="*/ 0 w 4100052"/>
                <a:gd name="connsiteY0" fmla="*/ 0 h 1151945"/>
                <a:gd name="connsiteX1" fmla="*/ 73742 w 4100052"/>
                <a:gd name="connsiteY1" fmla="*/ 46619 h 1151945"/>
                <a:gd name="connsiteX2" fmla="*/ 2585784 w 4100052"/>
                <a:gd name="connsiteY2" fmla="*/ 809154 h 1151945"/>
                <a:gd name="connsiteX3" fmla="*/ 3975481 w 4100052"/>
                <a:gd name="connsiteY3" fmla="*/ 444256 h 1151945"/>
                <a:gd name="connsiteX4" fmla="*/ 4100052 w 4100052"/>
                <a:gd name="connsiteY4" fmla="*/ 364638 h 1151945"/>
                <a:gd name="connsiteX5" fmla="*/ 4100052 w 4100052"/>
                <a:gd name="connsiteY5" fmla="*/ 666117 h 1151945"/>
                <a:gd name="connsiteX6" fmla="*/ 4056379 w 4100052"/>
                <a:gd name="connsiteY6" fmla="*/ 694006 h 1151945"/>
                <a:gd name="connsiteX7" fmla="*/ 2562924 w 4100052"/>
                <a:gd name="connsiteY7" fmla="*/ 1132156 h 1151945"/>
                <a:gd name="connsiteX8" fmla="*/ 15939 w 4100052"/>
                <a:gd name="connsiteY8" fmla="*/ 970231 h 1151945"/>
                <a:gd name="connsiteX9" fmla="*/ 0 w 4100052"/>
                <a:gd name="connsiteY9" fmla="*/ 969879 h 1151945"/>
                <a:gd name="connsiteX10" fmla="*/ 0 w 4100052"/>
                <a:gd name="connsiteY10" fmla="*/ 0 h 115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00052" h="1151945">
                  <a:moveTo>
                    <a:pt x="0" y="0"/>
                  </a:moveTo>
                  <a:lnTo>
                    <a:pt x="73742" y="46619"/>
                  </a:lnTo>
                  <a:cubicBezTo>
                    <a:pt x="770175" y="459195"/>
                    <a:pt x="1903733" y="780732"/>
                    <a:pt x="2585784" y="809154"/>
                  </a:cubicBezTo>
                  <a:cubicBezTo>
                    <a:pt x="3049334" y="821219"/>
                    <a:pt x="3570351" y="681459"/>
                    <a:pt x="3975481" y="444256"/>
                  </a:cubicBezTo>
                  <a:lnTo>
                    <a:pt x="4100052" y="364638"/>
                  </a:lnTo>
                  <a:lnTo>
                    <a:pt x="4100052" y="666117"/>
                  </a:lnTo>
                  <a:lnTo>
                    <a:pt x="4056379" y="694006"/>
                  </a:lnTo>
                  <a:cubicBezTo>
                    <a:pt x="3708484" y="896408"/>
                    <a:pt x="3172167" y="1079094"/>
                    <a:pt x="2562924" y="1132156"/>
                  </a:cubicBezTo>
                  <a:cubicBezTo>
                    <a:pt x="1866647" y="1192798"/>
                    <a:pt x="675704" y="1107074"/>
                    <a:pt x="15939" y="970231"/>
                  </a:cubicBezTo>
                  <a:lnTo>
                    <a:pt x="0" y="969879"/>
                  </a:lnTo>
                  <a:lnTo>
                    <a:pt x="0" y="0"/>
                  </a:ln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图片占位符 10">
            <a:extLst>
              <a:ext uri="{FF2B5EF4-FFF2-40B4-BE49-F238E27FC236}">
                <a16:creationId xmlns:a16="http://schemas.microsoft.com/office/drawing/2014/main" id="{CF77D7CE-36C9-4198-A5EE-49A59A3AA061}"/>
              </a:ext>
            </a:extLst>
          </p:cNvPr>
          <p:cNvSpPr>
            <a:spLocks noGrp="1"/>
          </p:cNvSpPr>
          <p:nvPr>
            <p:ph type="pic" sz="quarter" idx="12"/>
          </p:nvPr>
        </p:nvSpPr>
        <p:spPr>
          <a:xfrm>
            <a:off x="1366731" y="1359705"/>
            <a:ext cx="3674706" cy="4719774"/>
          </a:xfrm>
          <a:prstGeom prst="roundRect">
            <a:avLst>
              <a:gd name="adj" fmla="val 3188"/>
            </a:avLst>
          </a:prstGeom>
          <a:effectLst>
            <a:outerShdw blurRad="152400" algn="ctr" rotWithShape="0">
              <a:schemeClr val="accent2">
                <a:lumMod val="50000"/>
                <a:alpha val="20000"/>
              </a:schemeClr>
            </a:outerShdw>
          </a:effectLst>
        </p:spPr>
        <p:txBody>
          <a:bodyPr/>
          <a:lstStyle/>
          <a:p>
            <a:endParaRPr lang="zh-CN" altLang="en-US"/>
          </a:p>
        </p:txBody>
      </p:sp>
      <p:sp>
        <p:nvSpPr>
          <p:cNvPr id="4" name="矩形: 圆角 3">
            <a:extLst>
              <a:ext uri="{FF2B5EF4-FFF2-40B4-BE49-F238E27FC236}">
                <a16:creationId xmlns:a16="http://schemas.microsoft.com/office/drawing/2014/main" id="{E16E5A8B-4AD5-4DAA-AAF7-D055BB33E5BE}"/>
              </a:ext>
            </a:extLst>
          </p:cNvPr>
          <p:cNvSpPr/>
          <p:nvPr userDrawn="1"/>
        </p:nvSpPr>
        <p:spPr>
          <a:xfrm>
            <a:off x="-455479" y="553666"/>
            <a:ext cx="1352145" cy="379379"/>
          </a:xfrm>
          <a:prstGeom prst="roundRect">
            <a:avLst>
              <a:gd name="adj" fmla="val 50000"/>
            </a:avLst>
          </a:prstGeom>
          <a:gradFill flip="none" rotWithShape="1">
            <a:gsLst>
              <a:gs pos="100000">
                <a:schemeClr val="accent3"/>
              </a:gs>
              <a:gs pos="0">
                <a:schemeClr val="accent2"/>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占位符 12">
            <a:extLst>
              <a:ext uri="{FF2B5EF4-FFF2-40B4-BE49-F238E27FC236}">
                <a16:creationId xmlns:a16="http://schemas.microsoft.com/office/drawing/2014/main" id="{901F90FD-B8C3-4091-9AA1-1FF8A6DEAD1D}"/>
              </a:ext>
            </a:extLst>
          </p:cNvPr>
          <p:cNvSpPr>
            <a:spLocks noGrp="1"/>
          </p:cNvSpPr>
          <p:nvPr>
            <p:ph type="body" sz="quarter" idx="10" hasCustomPrompt="1"/>
          </p:nvPr>
        </p:nvSpPr>
        <p:spPr>
          <a:xfrm>
            <a:off x="950005" y="530806"/>
            <a:ext cx="2646878" cy="424732"/>
          </a:xfrm>
          <a:prstGeom prst="rect">
            <a:avLst/>
          </a:prstGeom>
        </p:spPr>
        <p:txBody>
          <a:bodyPr wrap="none">
            <a:spAutoFit/>
          </a:bodyPr>
          <a:lstStyle>
            <a:lvl1pPr marL="0" indent="0">
              <a:buNone/>
              <a:defRPr sz="2400" b="1">
                <a:solidFill>
                  <a:schemeClr val="accent1"/>
                </a:solidFill>
              </a:defRPr>
            </a:lvl1pPr>
          </a:lstStyle>
          <a:p>
            <a:pPr lvl="0"/>
            <a:r>
              <a:rPr lang="zh-CN" altLang="en-US" dirty="0"/>
              <a:t>单击此处输入标题</a:t>
            </a:r>
          </a:p>
        </p:txBody>
      </p:sp>
      <p:sp>
        <p:nvSpPr>
          <p:cNvPr id="6" name="任意多边形: 形状 5">
            <a:extLst>
              <a:ext uri="{FF2B5EF4-FFF2-40B4-BE49-F238E27FC236}">
                <a16:creationId xmlns:a16="http://schemas.microsoft.com/office/drawing/2014/main" id="{3B0F04D4-DEED-4412-8D8A-010BF72BD1AF}"/>
              </a:ext>
            </a:extLst>
          </p:cNvPr>
          <p:cNvSpPr/>
          <p:nvPr userDrawn="1"/>
        </p:nvSpPr>
        <p:spPr>
          <a:xfrm>
            <a:off x="-414998" y="553666"/>
            <a:ext cx="1151955" cy="379380"/>
          </a:xfrm>
          <a:custGeom>
            <a:avLst/>
            <a:gdLst>
              <a:gd name="connsiteX0" fmla="*/ 848650 w 1151955"/>
              <a:gd name="connsiteY0" fmla="*/ 0 h 379380"/>
              <a:gd name="connsiteX1" fmla="*/ 1121509 w 1151955"/>
              <a:gd name="connsiteY1" fmla="*/ 0 h 379380"/>
              <a:gd name="connsiteX2" fmla="*/ 1151955 w 1151955"/>
              <a:gd name="connsiteY2" fmla="*/ 3069 h 379380"/>
              <a:gd name="connsiteX3" fmla="*/ 1043994 w 1151955"/>
              <a:gd name="connsiteY3" fmla="*/ 107490 h 379380"/>
              <a:gd name="connsiteX4" fmla="*/ 786915 w 1151955"/>
              <a:gd name="connsiteY4" fmla="*/ 303444 h 379380"/>
              <a:gd name="connsiteX5" fmla="*/ 673472 w 1151955"/>
              <a:gd name="connsiteY5" fmla="*/ 379380 h 379380"/>
              <a:gd name="connsiteX6" fmla="*/ 148743 w 1151955"/>
              <a:gd name="connsiteY6" fmla="*/ 379379 h 379380"/>
              <a:gd name="connsiteX7" fmla="*/ 14612 w 1151955"/>
              <a:gd name="connsiteY7" fmla="*/ 323820 h 379380"/>
              <a:gd name="connsiteX8" fmla="*/ 0 w 1151955"/>
              <a:gd name="connsiteY8" fmla="*/ 302147 h 379380"/>
              <a:gd name="connsiteX9" fmla="*/ 125591 w 1151955"/>
              <a:gd name="connsiteY9" fmla="*/ 273808 h 379380"/>
              <a:gd name="connsiteX10" fmla="*/ 814919 w 1151955"/>
              <a:gd name="connsiteY10" fmla="*/ 19350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1955" h="379380">
                <a:moveTo>
                  <a:pt x="848650" y="0"/>
                </a:moveTo>
                <a:lnTo>
                  <a:pt x="1121509" y="0"/>
                </a:lnTo>
                <a:lnTo>
                  <a:pt x="1151955" y="3069"/>
                </a:lnTo>
                <a:lnTo>
                  <a:pt x="1043994" y="107490"/>
                </a:lnTo>
                <a:cubicBezTo>
                  <a:pt x="972503" y="168999"/>
                  <a:pt x="884288" y="235743"/>
                  <a:pt x="786915" y="303444"/>
                </a:cubicBezTo>
                <a:lnTo>
                  <a:pt x="673472" y="379380"/>
                </a:lnTo>
                <a:lnTo>
                  <a:pt x="148743" y="379379"/>
                </a:lnTo>
                <a:cubicBezTo>
                  <a:pt x="96362" y="379379"/>
                  <a:pt x="48939" y="358147"/>
                  <a:pt x="14612" y="323820"/>
                </a:cubicBezTo>
                <a:lnTo>
                  <a:pt x="0" y="302147"/>
                </a:lnTo>
                <a:lnTo>
                  <a:pt x="125591" y="273808"/>
                </a:lnTo>
                <a:cubicBezTo>
                  <a:pt x="377275" y="209631"/>
                  <a:pt x="626216" y="117324"/>
                  <a:pt x="814919" y="19350"/>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 name="任意多边形: 形状 6">
            <a:extLst>
              <a:ext uri="{FF2B5EF4-FFF2-40B4-BE49-F238E27FC236}">
                <a16:creationId xmlns:a16="http://schemas.microsoft.com/office/drawing/2014/main" id="{182D86AC-3B0F-48E5-ADF2-95BC2795E480}"/>
              </a:ext>
            </a:extLst>
          </p:cNvPr>
          <p:cNvSpPr/>
          <p:nvPr userDrawn="1"/>
        </p:nvSpPr>
        <p:spPr>
          <a:xfrm>
            <a:off x="-444699" y="553665"/>
            <a:ext cx="1275809" cy="379380"/>
          </a:xfrm>
          <a:custGeom>
            <a:avLst/>
            <a:gdLst>
              <a:gd name="connsiteX0" fmla="*/ 889859 w 1275809"/>
              <a:gd name="connsiteY0" fmla="*/ 0 h 379380"/>
              <a:gd name="connsiteX1" fmla="*/ 1147961 w 1275809"/>
              <a:gd name="connsiteY1" fmla="*/ 0 h 379380"/>
              <a:gd name="connsiteX2" fmla="*/ 1221797 w 1275809"/>
              <a:gd name="connsiteY2" fmla="*/ 14907 h 379380"/>
              <a:gd name="connsiteX3" fmla="*/ 1275809 w 1275809"/>
              <a:gd name="connsiteY3" fmla="*/ 51322 h 379380"/>
              <a:gd name="connsiteX4" fmla="*/ 1178533 w 1275809"/>
              <a:gd name="connsiteY4" fmla="*/ 131658 h 379380"/>
              <a:gd name="connsiteX5" fmla="*/ 879741 w 1275809"/>
              <a:gd name="connsiteY5" fmla="*/ 352499 h 379380"/>
              <a:gd name="connsiteX6" fmla="*/ 839745 w 1275809"/>
              <a:gd name="connsiteY6" fmla="*/ 379380 h 379380"/>
              <a:gd name="connsiteX7" fmla="*/ 175195 w 1275809"/>
              <a:gd name="connsiteY7" fmla="*/ 379379 h 379380"/>
              <a:gd name="connsiteX8" fmla="*/ 412 w 1275809"/>
              <a:gd name="connsiteY8" fmla="*/ 263525 h 379380"/>
              <a:gd name="connsiteX9" fmla="*/ 0 w 1275809"/>
              <a:gd name="connsiteY9" fmla="*/ 261486 h 379380"/>
              <a:gd name="connsiteX10" fmla="*/ 149519 w 1275809"/>
              <a:gd name="connsiteY10" fmla="*/ 239033 h 379380"/>
              <a:gd name="connsiteX11" fmla="*/ 877036 w 1275809"/>
              <a:gd name="connsiteY11" fmla="*/ 6101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5809" h="379380">
                <a:moveTo>
                  <a:pt x="889859" y="0"/>
                </a:moveTo>
                <a:lnTo>
                  <a:pt x="1147961" y="0"/>
                </a:lnTo>
                <a:cubicBezTo>
                  <a:pt x="1174152" y="0"/>
                  <a:pt x="1199103" y="5308"/>
                  <a:pt x="1221797" y="14907"/>
                </a:cubicBezTo>
                <a:lnTo>
                  <a:pt x="1275809" y="51322"/>
                </a:lnTo>
                <a:lnTo>
                  <a:pt x="1178533" y="131658"/>
                </a:lnTo>
                <a:cubicBezTo>
                  <a:pt x="1085590" y="205324"/>
                  <a:pt x="983566" y="280519"/>
                  <a:pt x="879741" y="352499"/>
                </a:cubicBezTo>
                <a:lnTo>
                  <a:pt x="839745" y="379380"/>
                </a:lnTo>
                <a:lnTo>
                  <a:pt x="175195" y="379379"/>
                </a:lnTo>
                <a:cubicBezTo>
                  <a:pt x="96623" y="379379"/>
                  <a:pt x="29208" y="331608"/>
                  <a:pt x="412" y="263525"/>
                </a:cubicBezTo>
                <a:lnTo>
                  <a:pt x="0" y="261486"/>
                </a:lnTo>
                <a:lnTo>
                  <a:pt x="149519" y="239033"/>
                </a:lnTo>
                <a:cubicBezTo>
                  <a:pt x="387194" y="193630"/>
                  <a:pt x="648358" y="107312"/>
                  <a:pt x="877036" y="6101"/>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p>
        </p:txBody>
      </p:sp>
      <p:sp>
        <p:nvSpPr>
          <p:cNvPr id="8" name="椭圆 7">
            <a:extLst>
              <a:ext uri="{FF2B5EF4-FFF2-40B4-BE49-F238E27FC236}">
                <a16:creationId xmlns:a16="http://schemas.microsoft.com/office/drawing/2014/main" id="{BED4971F-5958-44D5-8B1B-587AD7CBFE85}"/>
              </a:ext>
            </a:extLst>
          </p:cNvPr>
          <p:cNvSpPr/>
          <p:nvPr userDrawn="1"/>
        </p:nvSpPr>
        <p:spPr>
          <a:xfrm>
            <a:off x="533400" y="594500"/>
            <a:ext cx="297710" cy="2977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endParaRPr>
          </a:p>
        </p:txBody>
      </p:sp>
      <p:sp>
        <p:nvSpPr>
          <p:cNvPr id="9" name="文本占位符 12">
            <a:extLst>
              <a:ext uri="{FF2B5EF4-FFF2-40B4-BE49-F238E27FC236}">
                <a16:creationId xmlns:a16="http://schemas.microsoft.com/office/drawing/2014/main" id="{1C87B4E4-C7D2-4313-8888-5D509B30B791}"/>
              </a:ext>
            </a:extLst>
          </p:cNvPr>
          <p:cNvSpPr>
            <a:spLocks noGrp="1"/>
          </p:cNvSpPr>
          <p:nvPr>
            <p:ph type="body" sz="quarter" idx="11" hasCustomPrompt="1"/>
          </p:nvPr>
        </p:nvSpPr>
        <p:spPr>
          <a:xfrm>
            <a:off x="531020" y="594183"/>
            <a:ext cx="308490" cy="313932"/>
          </a:xfrm>
          <a:prstGeom prst="rect">
            <a:avLst/>
          </a:prstGeom>
        </p:spPr>
        <p:txBody>
          <a:bodyPr wrap="none">
            <a:spAutoFit/>
          </a:bodyPr>
          <a:lstStyle>
            <a:lvl1pPr marL="0" indent="0">
              <a:buNone/>
              <a:defRPr sz="1600">
                <a:solidFill>
                  <a:schemeClr val="tx1">
                    <a:lumMod val="75000"/>
                    <a:lumOff val="25000"/>
                  </a:schemeClr>
                </a:solidFill>
              </a:defRPr>
            </a:lvl1pPr>
          </a:lstStyle>
          <a:p>
            <a:pPr lvl="0"/>
            <a:r>
              <a:rPr lang="en-US" altLang="zh-CN" dirty="0"/>
              <a:t>1</a:t>
            </a:r>
            <a:endParaRPr lang="zh-CN" altLang="en-US" dirty="0"/>
          </a:p>
        </p:txBody>
      </p:sp>
    </p:spTree>
    <p:extLst>
      <p:ext uri="{BB962C8B-B14F-4D97-AF65-F5344CB8AC3E}">
        <p14:creationId xmlns:p14="http://schemas.microsoft.com/office/powerpoint/2010/main" val="980375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正文页3">
    <p:spTree>
      <p:nvGrpSpPr>
        <p:cNvPr id="1" name=""/>
        <p:cNvGrpSpPr/>
        <p:nvPr/>
      </p:nvGrpSpPr>
      <p:grpSpPr>
        <a:xfrm>
          <a:off x="0" y="0"/>
          <a:ext cx="0" cy="0"/>
          <a:chOff x="0" y="0"/>
          <a:chExt cx="0" cy="0"/>
        </a:xfrm>
      </p:grpSpPr>
      <p:sp>
        <p:nvSpPr>
          <p:cNvPr id="14" name="图片占位符 13">
            <a:extLst>
              <a:ext uri="{FF2B5EF4-FFF2-40B4-BE49-F238E27FC236}">
                <a16:creationId xmlns:a16="http://schemas.microsoft.com/office/drawing/2014/main" id="{A8666581-06B8-4A96-A549-FF98FB53E838}"/>
              </a:ext>
            </a:extLst>
          </p:cNvPr>
          <p:cNvSpPr>
            <a:spLocks noGrp="1"/>
          </p:cNvSpPr>
          <p:nvPr>
            <p:ph type="pic" sz="quarter" idx="12"/>
          </p:nvPr>
        </p:nvSpPr>
        <p:spPr>
          <a:xfrm>
            <a:off x="1214438" y="1511300"/>
            <a:ext cx="1125537" cy="1123950"/>
          </a:xfrm>
          <a:prstGeom prst="roundRect">
            <a:avLst>
              <a:gd name="adj" fmla="val 15471"/>
            </a:avLst>
          </a:prstGeom>
          <a:effectLst>
            <a:outerShdw blurRad="190500" algn="ctr" rotWithShape="0">
              <a:schemeClr val="tx2">
                <a:lumMod val="50000"/>
                <a:alpha val="20000"/>
              </a:schemeClr>
            </a:outerShdw>
          </a:effectLst>
        </p:spPr>
        <p:txBody>
          <a:bodyPr/>
          <a:lstStyle>
            <a:lvl1pPr marL="0" indent="0">
              <a:buNone/>
              <a:defRPr/>
            </a:lvl1pPr>
          </a:lstStyle>
          <a:p>
            <a:endParaRPr lang="zh-CN" altLang="en-US" dirty="0"/>
          </a:p>
        </p:txBody>
      </p:sp>
      <p:sp>
        <p:nvSpPr>
          <p:cNvPr id="15" name="图片占位符 13">
            <a:extLst>
              <a:ext uri="{FF2B5EF4-FFF2-40B4-BE49-F238E27FC236}">
                <a16:creationId xmlns:a16="http://schemas.microsoft.com/office/drawing/2014/main" id="{34049B6D-E041-4996-BE68-A0B8C46272D2}"/>
              </a:ext>
            </a:extLst>
          </p:cNvPr>
          <p:cNvSpPr>
            <a:spLocks noGrp="1"/>
          </p:cNvSpPr>
          <p:nvPr>
            <p:ph type="pic" sz="quarter" idx="13"/>
          </p:nvPr>
        </p:nvSpPr>
        <p:spPr>
          <a:xfrm>
            <a:off x="4087235" y="1511300"/>
            <a:ext cx="1125537" cy="1123950"/>
          </a:xfrm>
          <a:prstGeom prst="roundRect">
            <a:avLst>
              <a:gd name="adj" fmla="val 15471"/>
            </a:avLst>
          </a:prstGeom>
          <a:effectLst>
            <a:outerShdw blurRad="190500" algn="ctr" rotWithShape="0">
              <a:schemeClr val="tx2">
                <a:lumMod val="50000"/>
                <a:alpha val="20000"/>
              </a:schemeClr>
            </a:outerShdw>
          </a:effectLst>
        </p:spPr>
        <p:txBody>
          <a:bodyPr/>
          <a:lstStyle>
            <a:lvl1pPr marL="0" indent="0">
              <a:buNone/>
              <a:defRPr/>
            </a:lvl1pPr>
          </a:lstStyle>
          <a:p>
            <a:endParaRPr lang="zh-CN" altLang="en-US" dirty="0"/>
          </a:p>
        </p:txBody>
      </p:sp>
      <p:sp>
        <p:nvSpPr>
          <p:cNvPr id="16" name="图片占位符 13">
            <a:extLst>
              <a:ext uri="{FF2B5EF4-FFF2-40B4-BE49-F238E27FC236}">
                <a16:creationId xmlns:a16="http://schemas.microsoft.com/office/drawing/2014/main" id="{A63F23AC-91E9-4C1F-B88D-DC3DFBE524C5}"/>
              </a:ext>
            </a:extLst>
          </p:cNvPr>
          <p:cNvSpPr>
            <a:spLocks noGrp="1"/>
          </p:cNvSpPr>
          <p:nvPr>
            <p:ph type="pic" sz="quarter" idx="14"/>
          </p:nvPr>
        </p:nvSpPr>
        <p:spPr>
          <a:xfrm>
            <a:off x="6960032" y="1511300"/>
            <a:ext cx="1125537" cy="1123950"/>
          </a:xfrm>
          <a:prstGeom prst="roundRect">
            <a:avLst>
              <a:gd name="adj" fmla="val 15471"/>
            </a:avLst>
          </a:prstGeom>
          <a:effectLst>
            <a:outerShdw blurRad="190500" algn="ctr" rotWithShape="0">
              <a:schemeClr val="tx2">
                <a:lumMod val="50000"/>
                <a:alpha val="20000"/>
              </a:schemeClr>
            </a:outerShdw>
          </a:effectLst>
        </p:spPr>
        <p:txBody>
          <a:bodyPr/>
          <a:lstStyle>
            <a:lvl1pPr marL="0" indent="0">
              <a:buNone/>
              <a:defRPr/>
            </a:lvl1pPr>
          </a:lstStyle>
          <a:p>
            <a:endParaRPr lang="zh-CN" altLang="en-US" dirty="0"/>
          </a:p>
        </p:txBody>
      </p:sp>
      <p:sp>
        <p:nvSpPr>
          <p:cNvPr id="17" name="图片占位符 13">
            <a:extLst>
              <a:ext uri="{FF2B5EF4-FFF2-40B4-BE49-F238E27FC236}">
                <a16:creationId xmlns:a16="http://schemas.microsoft.com/office/drawing/2014/main" id="{DF5BA24F-352D-4FF0-A39A-2114FB04A621}"/>
              </a:ext>
            </a:extLst>
          </p:cNvPr>
          <p:cNvSpPr>
            <a:spLocks noGrp="1"/>
          </p:cNvSpPr>
          <p:nvPr>
            <p:ph type="pic" sz="quarter" idx="15"/>
          </p:nvPr>
        </p:nvSpPr>
        <p:spPr>
          <a:xfrm>
            <a:off x="9832828" y="1511300"/>
            <a:ext cx="1125537" cy="1123950"/>
          </a:xfrm>
          <a:prstGeom prst="roundRect">
            <a:avLst>
              <a:gd name="adj" fmla="val 15471"/>
            </a:avLst>
          </a:prstGeom>
          <a:effectLst>
            <a:outerShdw blurRad="190500" algn="ctr" rotWithShape="0">
              <a:schemeClr val="tx2">
                <a:lumMod val="50000"/>
                <a:alpha val="20000"/>
              </a:schemeClr>
            </a:outerShdw>
          </a:effectLst>
        </p:spPr>
        <p:txBody>
          <a:bodyPr/>
          <a:lstStyle>
            <a:lvl1pPr marL="0" indent="0">
              <a:buNone/>
              <a:defRPr/>
            </a:lvl1pPr>
          </a:lstStyle>
          <a:p>
            <a:endParaRPr lang="zh-CN" altLang="en-US" dirty="0"/>
          </a:p>
        </p:txBody>
      </p:sp>
      <p:sp>
        <p:nvSpPr>
          <p:cNvPr id="7" name="矩形: 圆角 6">
            <a:extLst>
              <a:ext uri="{FF2B5EF4-FFF2-40B4-BE49-F238E27FC236}">
                <a16:creationId xmlns:a16="http://schemas.microsoft.com/office/drawing/2014/main" id="{049E8D7F-9FBC-402A-A2A0-F5D1C6A54B31}"/>
              </a:ext>
            </a:extLst>
          </p:cNvPr>
          <p:cNvSpPr/>
          <p:nvPr userDrawn="1"/>
        </p:nvSpPr>
        <p:spPr>
          <a:xfrm>
            <a:off x="-455479" y="553666"/>
            <a:ext cx="1352145" cy="379379"/>
          </a:xfrm>
          <a:prstGeom prst="roundRect">
            <a:avLst>
              <a:gd name="adj" fmla="val 50000"/>
            </a:avLst>
          </a:prstGeom>
          <a:gradFill flip="none" rotWithShape="1">
            <a:gsLst>
              <a:gs pos="100000">
                <a:schemeClr val="accent3"/>
              </a:gs>
              <a:gs pos="0">
                <a:schemeClr val="accent2"/>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占位符 12">
            <a:extLst>
              <a:ext uri="{FF2B5EF4-FFF2-40B4-BE49-F238E27FC236}">
                <a16:creationId xmlns:a16="http://schemas.microsoft.com/office/drawing/2014/main" id="{B686DAAF-3D46-42FD-8CC8-3358FAA79573}"/>
              </a:ext>
            </a:extLst>
          </p:cNvPr>
          <p:cNvSpPr>
            <a:spLocks noGrp="1"/>
          </p:cNvSpPr>
          <p:nvPr>
            <p:ph type="body" sz="quarter" idx="10" hasCustomPrompt="1"/>
          </p:nvPr>
        </p:nvSpPr>
        <p:spPr>
          <a:xfrm>
            <a:off x="950005" y="530806"/>
            <a:ext cx="2646878" cy="424732"/>
          </a:xfrm>
          <a:prstGeom prst="rect">
            <a:avLst/>
          </a:prstGeom>
        </p:spPr>
        <p:txBody>
          <a:bodyPr wrap="none">
            <a:spAutoFit/>
          </a:bodyPr>
          <a:lstStyle>
            <a:lvl1pPr marL="0" indent="0">
              <a:buNone/>
              <a:defRPr sz="2400" b="1">
                <a:solidFill>
                  <a:schemeClr val="accent1"/>
                </a:solidFill>
              </a:defRPr>
            </a:lvl1pPr>
          </a:lstStyle>
          <a:p>
            <a:pPr lvl="0"/>
            <a:r>
              <a:rPr lang="zh-CN" altLang="en-US" dirty="0"/>
              <a:t>单击此处输入标题</a:t>
            </a:r>
          </a:p>
        </p:txBody>
      </p:sp>
      <p:sp>
        <p:nvSpPr>
          <p:cNvPr id="9" name="任意多边形: 形状 8">
            <a:extLst>
              <a:ext uri="{FF2B5EF4-FFF2-40B4-BE49-F238E27FC236}">
                <a16:creationId xmlns:a16="http://schemas.microsoft.com/office/drawing/2014/main" id="{A57A55E6-37C6-4E35-8243-38B216B03C58}"/>
              </a:ext>
            </a:extLst>
          </p:cNvPr>
          <p:cNvSpPr/>
          <p:nvPr userDrawn="1"/>
        </p:nvSpPr>
        <p:spPr>
          <a:xfrm>
            <a:off x="-414998" y="553666"/>
            <a:ext cx="1151955" cy="379380"/>
          </a:xfrm>
          <a:custGeom>
            <a:avLst/>
            <a:gdLst>
              <a:gd name="connsiteX0" fmla="*/ 848650 w 1151955"/>
              <a:gd name="connsiteY0" fmla="*/ 0 h 379380"/>
              <a:gd name="connsiteX1" fmla="*/ 1121509 w 1151955"/>
              <a:gd name="connsiteY1" fmla="*/ 0 h 379380"/>
              <a:gd name="connsiteX2" fmla="*/ 1151955 w 1151955"/>
              <a:gd name="connsiteY2" fmla="*/ 3069 h 379380"/>
              <a:gd name="connsiteX3" fmla="*/ 1043994 w 1151955"/>
              <a:gd name="connsiteY3" fmla="*/ 107490 h 379380"/>
              <a:gd name="connsiteX4" fmla="*/ 786915 w 1151955"/>
              <a:gd name="connsiteY4" fmla="*/ 303444 h 379380"/>
              <a:gd name="connsiteX5" fmla="*/ 673472 w 1151955"/>
              <a:gd name="connsiteY5" fmla="*/ 379380 h 379380"/>
              <a:gd name="connsiteX6" fmla="*/ 148743 w 1151955"/>
              <a:gd name="connsiteY6" fmla="*/ 379379 h 379380"/>
              <a:gd name="connsiteX7" fmla="*/ 14612 w 1151955"/>
              <a:gd name="connsiteY7" fmla="*/ 323820 h 379380"/>
              <a:gd name="connsiteX8" fmla="*/ 0 w 1151955"/>
              <a:gd name="connsiteY8" fmla="*/ 302147 h 379380"/>
              <a:gd name="connsiteX9" fmla="*/ 125591 w 1151955"/>
              <a:gd name="connsiteY9" fmla="*/ 273808 h 379380"/>
              <a:gd name="connsiteX10" fmla="*/ 814919 w 1151955"/>
              <a:gd name="connsiteY10" fmla="*/ 19350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1955" h="379380">
                <a:moveTo>
                  <a:pt x="848650" y="0"/>
                </a:moveTo>
                <a:lnTo>
                  <a:pt x="1121509" y="0"/>
                </a:lnTo>
                <a:lnTo>
                  <a:pt x="1151955" y="3069"/>
                </a:lnTo>
                <a:lnTo>
                  <a:pt x="1043994" y="107490"/>
                </a:lnTo>
                <a:cubicBezTo>
                  <a:pt x="972503" y="168999"/>
                  <a:pt x="884288" y="235743"/>
                  <a:pt x="786915" y="303444"/>
                </a:cubicBezTo>
                <a:lnTo>
                  <a:pt x="673472" y="379380"/>
                </a:lnTo>
                <a:lnTo>
                  <a:pt x="148743" y="379379"/>
                </a:lnTo>
                <a:cubicBezTo>
                  <a:pt x="96362" y="379379"/>
                  <a:pt x="48939" y="358147"/>
                  <a:pt x="14612" y="323820"/>
                </a:cubicBezTo>
                <a:lnTo>
                  <a:pt x="0" y="302147"/>
                </a:lnTo>
                <a:lnTo>
                  <a:pt x="125591" y="273808"/>
                </a:lnTo>
                <a:cubicBezTo>
                  <a:pt x="377275" y="209631"/>
                  <a:pt x="626216" y="117324"/>
                  <a:pt x="814919" y="19350"/>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任意多边形: 形状 9">
            <a:extLst>
              <a:ext uri="{FF2B5EF4-FFF2-40B4-BE49-F238E27FC236}">
                <a16:creationId xmlns:a16="http://schemas.microsoft.com/office/drawing/2014/main" id="{0B7C88F8-8005-4276-AB29-0EBF5231DC69}"/>
              </a:ext>
            </a:extLst>
          </p:cNvPr>
          <p:cNvSpPr/>
          <p:nvPr userDrawn="1"/>
        </p:nvSpPr>
        <p:spPr>
          <a:xfrm>
            <a:off x="-444699" y="553665"/>
            <a:ext cx="1275809" cy="379380"/>
          </a:xfrm>
          <a:custGeom>
            <a:avLst/>
            <a:gdLst>
              <a:gd name="connsiteX0" fmla="*/ 889859 w 1275809"/>
              <a:gd name="connsiteY0" fmla="*/ 0 h 379380"/>
              <a:gd name="connsiteX1" fmla="*/ 1147961 w 1275809"/>
              <a:gd name="connsiteY1" fmla="*/ 0 h 379380"/>
              <a:gd name="connsiteX2" fmla="*/ 1221797 w 1275809"/>
              <a:gd name="connsiteY2" fmla="*/ 14907 h 379380"/>
              <a:gd name="connsiteX3" fmla="*/ 1275809 w 1275809"/>
              <a:gd name="connsiteY3" fmla="*/ 51322 h 379380"/>
              <a:gd name="connsiteX4" fmla="*/ 1178533 w 1275809"/>
              <a:gd name="connsiteY4" fmla="*/ 131658 h 379380"/>
              <a:gd name="connsiteX5" fmla="*/ 879741 w 1275809"/>
              <a:gd name="connsiteY5" fmla="*/ 352499 h 379380"/>
              <a:gd name="connsiteX6" fmla="*/ 839745 w 1275809"/>
              <a:gd name="connsiteY6" fmla="*/ 379380 h 379380"/>
              <a:gd name="connsiteX7" fmla="*/ 175195 w 1275809"/>
              <a:gd name="connsiteY7" fmla="*/ 379379 h 379380"/>
              <a:gd name="connsiteX8" fmla="*/ 412 w 1275809"/>
              <a:gd name="connsiteY8" fmla="*/ 263525 h 379380"/>
              <a:gd name="connsiteX9" fmla="*/ 0 w 1275809"/>
              <a:gd name="connsiteY9" fmla="*/ 261486 h 379380"/>
              <a:gd name="connsiteX10" fmla="*/ 149519 w 1275809"/>
              <a:gd name="connsiteY10" fmla="*/ 239033 h 379380"/>
              <a:gd name="connsiteX11" fmla="*/ 877036 w 1275809"/>
              <a:gd name="connsiteY11" fmla="*/ 6101 h 37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75809" h="379380">
                <a:moveTo>
                  <a:pt x="889859" y="0"/>
                </a:moveTo>
                <a:lnTo>
                  <a:pt x="1147961" y="0"/>
                </a:lnTo>
                <a:cubicBezTo>
                  <a:pt x="1174152" y="0"/>
                  <a:pt x="1199103" y="5308"/>
                  <a:pt x="1221797" y="14907"/>
                </a:cubicBezTo>
                <a:lnTo>
                  <a:pt x="1275809" y="51322"/>
                </a:lnTo>
                <a:lnTo>
                  <a:pt x="1178533" y="131658"/>
                </a:lnTo>
                <a:cubicBezTo>
                  <a:pt x="1085590" y="205324"/>
                  <a:pt x="983566" y="280519"/>
                  <a:pt x="879741" y="352499"/>
                </a:cubicBezTo>
                <a:lnTo>
                  <a:pt x="839745" y="379380"/>
                </a:lnTo>
                <a:lnTo>
                  <a:pt x="175195" y="379379"/>
                </a:lnTo>
                <a:cubicBezTo>
                  <a:pt x="96623" y="379379"/>
                  <a:pt x="29208" y="331608"/>
                  <a:pt x="412" y="263525"/>
                </a:cubicBezTo>
                <a:lnTo>
                  <a:pt x="0" y="261486"/>
                </a:lnTo>
                <a:lnTo>
                  <a:pt x="149519" y="239033"/>
                </a:lnTo>
                <a:cubicBezTo>
                  <a:pt x="387194" y="193630"/>
                  <a:pt x="648358" y="107312"/>
                  <a:pt x="877036" y="6101"/>
                </a:cubicBezTo>
                <a:close/>
              </a:path>
            </a:pathLst>
          </a:custGeom>
          <a:gradFill flip="none" rotWithShape="1">
            <a:gsLst>
              <a:gs pos="0">
                <a:schemeClr val="accent3">
                  <a:alpha val="20000"/>
                </a:schemeClr>
              </a:gs>
              <a:gs pos="100000">
                <a:schemeClr val="accent1">
                  <a:alpha val="18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p>
        </p:txBody>
      </p:sp>
      <p:sp>
        <p:nvSpPr>
          <p:cNvPr id="11" name="椭圆 10">
            <a:extLst>
              <a:ext uri="{FF2B5EF4-FFF2-40B4-BE49-F238E27FC236}">
                <a16:creationId xmlns:a16="http://schemas.microsoft.com/office/drawing/2014/main" id="{496814EC-25EF-465D-9ABB-D7C957368AA3}"/>
              </a:ext>
            </a:extLst>
          </p:cNvPr>
          <p:cNvSpPr/>
          <p:nvPr userDrawn="1"/>
        </p:nvSpPr>
        <p:spPr>
          <a:xfrm>
            <a:off x="533400" y="594500"/>
            <a:ext cx="297710" cy="2977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lumMod val="75000"/>
                  <a:lumOff val="25000"/>
                </a:schemeClr>
              </a:solidFill>
            </a:endParaRPr>
          </a:p>
        </p:txBody>
      </p:sp>
      <p:sp>
        <p:nvSpPr>
          <p:cNvPr id="12" name="文本占位符 12">
            <a:extLst>
              <a:ext uri="{FF2B5EF4-FFF2-40B4-BE49-F238E27FC236}">
                <a16:creationId xmlns:a16="http://schemas.microsoft.com/office/drawing/2014/main" id="{BFDF02C9-4AEB-432F-8C17-B939BE84A88B}"/>
              </a:ext>
            </a:extLst>
          </p:cNvPr>
          <p:cNvSpPr>
            <a:spLocks noGrp="1"/>
          </p:cNvSpPr>
          <p:nvPr>
            <p:ph type="body" sz="quarter" idx="11" hasCustomPrompt="1"/>
          </p:nvPr>
        </p:nvSpPr>
        <p:spPr>
          <a:xfrm>
            <a:off x="531020" y="594183"/>
            <a:ext cx="308490" cy="313932"/>
          </a:xfrm>
          <a:prstGeom prst="rect">
            <a:avLst/>
          </a:prstGeom>
        </p:spPr>
        <p:txBody>
          <a:bodyPr wrap="none">
            <a:spAutoFit/>
          </a:bodyPr>
          <a:lstStyle>
            <a:lvl1pPr marL="0" indent="0">
              <a:buNone/>
              <a:defRPr sz="1600">
                <a:solidFill>
                  <a:schemeClr val="tx1">
                    <a:lumMod val="75000"/>
                    <a:lumOff val="25000"/>
                  </a:schemeClr>
                </a:solidFill>
              </a:defRPr>
            </a:lvl1pPr>
          </a:lstStyle>
          <a:p>
            <a:pPr lvl="0"/>
            <a:r>
              <a:rPr lang="en-US" altLang="zh-CN" dirty="0"/>
              <a:t>1</a:t>
            </a:r>
            <a:endParaRPr lang="zh-CN" altLang="en-US" dirty="0"/>
          </a:p>
        </p:txBody>
      </p:sp>
    </p:spTree>
    <p:extLst>
      <p:ext uri="{BB962C8B-B14F-4D97-AF65-F5344CB8AC3E}">
        <p14:creationId xmlns:p14="http://schemas.microsoft.com/office/powerpoint/2010/main" val="1297613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7188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图片 3" descr="图片包含 天空, 户外, 建筑物, 城市&#10;&#10;描述已自动生成">
            <a:extLst>
              <a:ext uri="{FF2B5EF4-FFF2-40B4-BE49-F238E27FC236}">
                <a16:creationId xmlns:a16="http://schemas.microsoft.com/office/drawing/2014/main" id="{A75CA6C0-E51F-4D43-AEB9-4DA56569B409}"/>
              </a:ext>
            </a:extLst>
          </p:cNvPr>
          <p:cNvPicPr>
            <a:picLocks noChangeAspect="1"/>
          </p:cNvPicPr>
          <p:nvPr userDrawn="1"/>
        </p:nvPicPr>
        <p:blipFill rotWithShape="1">
          <a:blip r:embed="rId11">
            <a:extLst>
              <a:ext uri="{BEBA8EAE-BF5A-486C-A8C5-ECC9F3942E4B}">
                <a14:imgProps xmlns:a14="http://schemas.microsoft.com/office/drawing/2010/main">
                  <a14:imgLayer r:embed="rId12">
                    <a14:imgEffect>
                      <a14:saturation sat="0"/>
                    </a14:imgEffect>
                  </a14:imgLayer>
                </a14:imgProps>
              </a:ext>
            </a:extLst>
          </a:blip>
          <a:srcRect l="49736" t="8364" b="41371"/>
          <a:stretch/>
        </p:blipFill>
        <p:spPr>
          <a:xfrm>
            <a:off x="0" y="0"/>
            <a:ext cx="12192000" cy="6858000"/>
          </a:xfrm>
          <a:prstGeom prst="rect">
            <a:avLst/>
          </a:prstGeom>
        </p:spPr>
      </p:pic>
      <p:sp>
        <p:nvSpPr>
          <p:cNvPr id="5" name="矩形 4">
            <a:extLst>
              <a:ext uri="{FF2B5EF4-FFF2-40B4-BE49-F238E27FC236}">
                <a16:creationId xmlns:a16="http://schemas.microsoft.com/office/drawing/2014/main" id="{B752859C-CE4D-4110-BBC3-0DA8A732CB3A}"/>
              </a:ext>
            </a:extLst>
          </p:cNvPr>
          <p:cNvSpPr/>
          <p:nvPr userDrawn="1"/>
        </p:nvSpPr>
        <p:spPr>
          <a:xfrm>
            <a:off x="-1" y="0"/>
            <a:ext cx="12192001"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306B68F8-5CC6-4782-A886-A5EC5D710FAE}"/>
              </a:ext>
            </a:extLst>
          </p:cNvPr>
          <p:cNvSpPr/>
          <p:nvPr userDrawn="1"/>
        </p:nvSpPr>
        <p:spPr>
          <a:xfrm>
            <a:off x="0" y="0"/>
            <a:ext cx="12192000" cy="6858000"/>
          </a:xfrm>
          <a:prstGeom prst="rect">
            <a:avLst/>
          </a:prstGeom>
          <a:gradFill>
            <a:gsLst>
              <a:gs pos="100000">
                <a:schemeClr val="bg1">
                  <a:alpha val="0"/>
                </a:schemeClr>
              </a:gs>
              <a:gs pos="0">
                <a:schemeClr val="accent1">
                  <a:lumMod val="40000"/>
                  <a:lumOff val="60000"/>
                  <a:alpha val="3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23436132"/>
      </p:ext>
    </p:extLst>
  </p:cSld>
  <p:clrMap bg1="lt1" tx1="dk1" bg2="lt2" tx2="dk2" accent1="accent1" accent2="accent2" accent3="accent3" accent4="accent4" accent5="accent5" accent6="accent6" hlink="hlink" folHlink="folHlink"/>
  <p:sldLayoutIdLst>
    <p:sldLayoutId id="2147483690" r:id="rId1"/>
    <p:sldLayoutId id="2147483692" r:id="rId2"/>
    <p:sldLayoutId id="2147483694" r:id="rId3"/>
    <p:sldLayoutId id="2147483691" r:id="rId4"/>
    <p:sldLayoutId id="2147483693" r:id="rId5"/>
    <p:sldLayoutId id="2147483697" r:id="rId6"/>
    <p:sldLayoutId id="2147483696" r:id="rId7"/>
    <p:sldLayoutId id="2147483698" r:id="rId8"/>
    <p:sldLayoutId id="2147483695"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7.tiff"/></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chemeClr val="bg1"/>
            </a:gs>
            <a:gs pos="0">
              <a:schemeClr val="accent1">
                <a:lumMod val="20000"/>
                <a:lumOff val="80000"/>
              </a:schemeClr>
            </a:gs>
          </a:gsLst>
          <a:lin ang="5400000" scaled="1"/>
        </a:gradFill>
        <a:effectLst/>
      </p:bgPr>
    </p:bg>
    <p:spTree>
      <p:nvGrpSpPr>
        <p:cNvPr id="1" name=""/>
        <p:cNvGrpSpPr/>
        <p:nvPr/>
      </p:nvGrpSpPr>
      <p:grpSpPr>
        <a:xfrm>
          <a:off x="0" y="0"/>
          <a:ext cx="0" cy="0"/>
          <a:chOff x="0" y="0"/>
          <a:chExt cx="0" cy="0"/>
        </a:xfrm>
      </p:grpSpPr>
      <p:sp>
        <p:nvSpPr>
          <p:cNvPr id="8" name="文本占位符 7">
            <a:extLst>
              <a:ext uri="{FF2B5EF4-FFF2-40B4-BE49-F238E27FC236}">
                <a16:creationId xmlns:a16="http://schemas.microsoft.com/office/drawing/2014/main" id="{8D596CBF-7CEC-41F6-BEE4-C2D848436178}"/>
              </a:ext>
            </a:extLst>
          </p:cNvPr>
          <p:cNvSpPr>
            <a:spLocks noGrp="1"/>
          </p:cNvSpPr>
          <p:nvPr>
            <p:ph type="body" sz="quarter" idx="14"/>
          </p:nvPr>
        </p:nvSpPr>
        <p:spPr>
          <a:xfrm>
            <a:off x="695325" y="3018497"/>
            <a:ext cx="1723549" cy="369332"/>
          </a:xfrm>
        </p:spPr>
        <p:txBody>
          <a:bodyPr/>
          <a:lstStyle/>
          <a:p>
            <a:pPr marL="0" indent="0">
              <a:buNone/>
            </a:pPr>
            <a:r>
              <a:rPr lang="zh-CN" altLang="en-US" sz="2000" dirty="0">
                <a:solidFill>
                  <a:schemeClr val="tx1">
                    <a:lumMod val="75000"/>
                    <a:lumOff val="25000"/>
                  </a:schemeClr>
                </a:solidFill>
                <a:latin typeface="+mn-ea"/>
              </a:rPr>
              <a:t>汇报人：张鼎</a:t>
            </a:r>
            <a:endParaRPr lang="zh-CN" altLang="en-US" sz="2000" dirty="0"/>
          </a:p>
        </p:txBody>
      </p:sp>
      <p:sp>
        <p:nvSpPr>
          <p:cNvPr id="9" name="文本占位符 8">
            <a:extLst>
              <a:ext uri="{FF2B5EF4-FFF2-40B4-BE49-F238E27FC236}">
                <a16:creationId xmlns:a16="http://schemas.microsoft.com/office/drawing/2014/main" id="{4FABEF89-AE50-4B62-992E-EAF1ECDEB7F0}"/>
              </a:ext>
            </a:extLst>
          </p:cNvPr>
          <p:cNvSpPr>
            <a:spLocks noGrp="1"/>
          </p:cNvSpPr>
          <p:nvPr>
            <p:ph type="body" sz="quarter" idx="15"/>
          </p:nvPr>
        </p:nvSpPr>
        <p:spPr>
          <a:xfrm>
            <a:off x="695325" y="3470172"/>
            <a:ext cx="2890535" cy="369332"/>
          </a:xfrm>
        </p:spPr>
        <p:txBody>
          <a:bodyPr/>
          <a:lstStyle/>
          <a:p>
            <a:pPr marL="0" indent="0">
              <a:buNone/>
            </a:pPr>
            <a:r>
              <a:rPr lang="zh-CN" altLang="en-US" sz="2000" dirty="0"/>
              <a:t>汇报时间：</a:t>
            </a:r>
            <a:r>
              <a:rPr lang="en-US" altLang="zh-CN" sz="2000" dirty="0"/>
              <a:t>2020/04/25</a:t>
            </a:r>
            <a:endParaRPr lang="zh-CN" altLang="en-US" sz="2000" dirty="0"/>
          </a:p>
        </p:txBody>
      </p:sp>
      <p:sp>
        <p:nvSpPr>
          <p:cNvPr id="7" name="文本占位符 6">
            <a:extLst>
              <a:ext uri="{FF2B5EF4-FFF2-40B4-BE49-F238E27FC236}">
                <a16:creationId xmlns:a16="http://schemas.microsoft.com/office/drawing/2014/main" id="{DFB9A5A8-E49F-4049-9C65-14B2FFF2488C}"/>
              </a:ext>
            </a:extLst>
          </p:cNvPr>
          <p:cNvSpPr>
            <a:spLocks noGrp="1"/>
          </p:cNvSpPr>
          <p:nvPr>
            <p:ph type="body" sz="quarter" idx="16"/>
          </p:nvPr>
        </p:nvSpPr>
        <p:spPr>
          <a:xfrm>
            <a:off x="606424" y="1591778"/>
            <a:ext cx="2417650" cy="840230"/>
          </a:xfrm>
          <a:prstGeom prst="rect">
            <a:avLst/>
          </a:prstGeom>
        </p:spPr>
        <p:txBody>
          <a:bodyPr/>
          <a:lstStyle/>
          <a:p>
            <a:r>
              <a:rPr lang="en-US" altLang="zh-CN" spc="300" dirty="0">
                <a:latin typeface="+mn-ea"/>
              </a:rPr>
              <a:t>CI/CD</a:t>
            </a:r>
            <a:endParaRPr lang="zh-CN" altLang="en-US" b="1" spc="300" dirty="0">
              <a:latin typeface="+mn-ea"/>
            </a:endParaRPr>
          </a:p>
        </p:txBody>
      </p:sp>
    </p:spTree>
    <p:extLst>
      <p:ext uri="{BB962C8B-B14F-4D97-AF65-F5344CB8AC3E}">
        <p14:creationId xmlns:p14="http://schemas.microsoft.com/office/powerpoint/2010/main" val="2471741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2127399"/>
            <a:ext cx="7775575" cy="2942793"/>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持续开发</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p>
          <a:p>
            <a:pPr marL="285750" indent="-285750" algn="just">
              <a:lnSpc>
                <a:spcPct val="130000"/>
              </a:lnSpc>
              <a:buFont typeface="Arial" panose="020B0604020202020204" pitchFamily="34" charset="0"/>
              <a:buChar char="•"/>
            </a:pP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是</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生命周期中软件不断开发的阶段。</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软件可交付成果被分解为短开发周期的多个任务节点，在很短的时间内开发并交付。</a:t>
            </a: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这个阶段包括编码和构建阶段</a:t>
            </a:r>
          </a:p>
        </p:txBody>
      </p:sp>
      <p:pic>
        <p:nvPicPr>
          <p:cNvPr id="2" name="Picture 1">
            <a:extLst>
              <a:ext uri="{FF2B5EF4-FFF2-40B4-BE49-F238E27FC236}">
                <a16:creationId xmlns:a16="http://schemas.microsoft.com/office/drawing/2014/main" id="{3E9B904D-8C15-EA46-AB40-8EF3D6F2F15E}"/>
              </a:ext>
            </a:extLst>
          </p:cNvPr>
          <p:cNvPicPr>
            <a:picLocks noChangeAspect="1"/>
          </p:cNvPicPr>
          <p:nvPr/>
        </p:nvPicPr>
        <p:blipFill>
          <a:blip r:embed="rId3"/>
          <a:stretch>
            <a:fillRect/>
          </a:stretch>
        </p:blipFill>
        <p:spPr>
          <a:xfrm>
            <a:off x="7034988" y="530806"/>
            <a:ext cx="4625992" cy="2244293"/>
          </a:xfrm>
          <a:prstGeom prst="rect">
            <a:avLst/>
          </a:prstGeom>
        </p:spPr>
      </p:pic>
    </p:spTree>
    <p:extLst>
      <p:ext uri="{BB962C8B-B14F-4D97-AF65-F5344CB8AC3E}">
        <p14:creationId xmlns:p14="http://schemas.microsoft.com/office/powerpoint/2010/main" val="1406515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2127399"/>
            <a:ext cx="10023475" cy="3903056"/>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持续测试</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p>
          <a:p>
            <a:pPr marL="285750" indent="-285750" algn="just">
              <a:lnSpc>
                <a:spcPct val="130000"/>
              </a:lnSpc>
              <a:buFont typeface="Arial" panose="020B0604020202020204" pitchFamily="34" charset="0"/>
              <a:buChar char="•"/>
            </a:pP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在这个阶段，开发的软件将被持续地测试</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bug</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对于持续测试，使用自动化测试工具，如</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Selenium</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TestNG</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JUnit</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等。</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在这个阶段，使用</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Docker</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容器实时模拟“测试环境”也是首选。</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一旦代码测试通过，它就会不断地与现有代码集成。</a:t>
            </a: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pic>
        <p:nvPicPr>
          <p:cNvPr id="2" name="Picture 1">
            <a:extLst>
              <a:ext uri="{FF2B5EF4-FFF2-40B4-BE49-F238E27FC236}">
                <a16:creationId xmlns:a16="http://schemas.microsoft.com/office/drawing/2014/main" id="{3E9B904D-8C15-EA46-AB40-8EF3D6F2F15E}"/>
              </a:ext>
            </a:extLst>
          </p:cNvPr>
          <p:cNvPicPr>
            <a:picLocks noChangeAspect="1"/>
          </p:cNvPicPr>
          <p:nvPr/>
        </p:nvPicPr>
        <p:blipFill>
          <a:blip r:embed="rId3"/>
          <a:stretch>
            <a:fillRect/>
          </a:stretch>
        </p:blipFill>
        <p:spPr>
          <a:xfrm>
            <a:off x="7034988" y="530806"/>
            <a:ext cx="4625992" cy="2244293"/>
          </a:xfrm>
          <a:prstGeom prst="rect">
            <a:avLst/>
          </a:prstGeom>
        </p:spPr>
      </p:pic>
    </p:spTree>
    <p:extLst>
      <p:ext uri="{BB962C8B-B14F-4D97-AF65-F5344CB8AC3E}">
        <p14:creationId xmlns:p14="http://schemas.microsoft.com/office/powerpoint/2010/main" val="3840955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2127399"/>
            <a:ext cx="10023475" cy="3422925"/>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持续集成</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p>
          <a:p>
            <a:pPr algn="just">
              <a:lnSpc>
                <a:spcPct val="130000"/>
              </a:lnSpc>
            </a:pP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这是支持新功能的代码与现有代码集成的阶段。</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更新后的代码需要不断地集成，并顺利地与系统集成，以反映对最终用户的需求更改。</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更改后的代码，还需要确保运行时环境中没有错误，允许我们测试更改并检查它如何与其他更改发生反应。</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pic>
        <p:nvPicPr>
          <p:cNvPr id="2" name="Picture 1">
            <a:extLst>
              <a:ext uri="{FF2B5EF4-FFF2-40B4-BE49-F238E27FC236}">
                <a16:creationId xmlns:a16="http://schemas.microsoft.com/office/drawing/2014/main" id="{3E9B904D-8C15-EA46-AB40-8EF3D6F2F15E}"/>
              </a:ext>
            </a:extLst>
          </p:cNvPr>
          <p:cNvPicPr>
            <a:picLocks noChangeAspect="1"/>
          </p:cNvPicPr>
          <p:nvPr/>
        </p:nvPicPr>
        <p:blipFill>
          <a:blip r:embed="rId3"/>
          <a:stretch>
            <a:fillRect/>
          </a:stretch>
        </p:blipFill>
        <p:spPr>
          <a:xfrm>
            <a:off x="7034988" y="530806"/>
            <a:ext cx="4625992" cy="2244293"/>
          </a:xfrm>
          <a:prstGeom prst="rect">
            <a:avLst/>
          </a:prstGeom>
        </p:spPr>
      </p:pic>
    </p:spTree>
    <p:extLst>
      <p:ext uri="{BB962C8B-B14F-4D97-AF65-F5344CB8AC3E}">
        <p14:creationId xmlns:p14="http://schemas.microsoft.com/office/powerpoint/2010/main" val="2917924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2127399"/>
            <a:ext cx="10023475" cy="2942793"/>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持续部署：</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它是将代码部署到生产环境的阶段。</a:t>
            </a: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容器化工具在部署阶段也发挥着重要作用。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Docker</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和</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Vagrant</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是流行的工具，有助于在开发，测试，登台和生产环境中实现一致性。 除此之外，它们还有助于轻松扩展和缩小实例。</a:t>
            </a:r>
          </a:p>
        </p:txBody>
      </p:sp>
      <p:pic>
        <p:nvPicPr>
          <p:cNvPr id="2" name="Picture 1">
            <a:extLst>
              <a:ext uri="{FF2B5EF4-FFF2-40B4-BE49-F238E27FC236}">
                <a16:creationId xmlns:a16="http://schemas.microsoft.com/office/drawing/2014/main" id="{3E9B904D-8C15-EA46-AB40-8EF3D6F2F15E}"/>
              </a:ext>
            </a:extLst>
          </p:cNvPr>
          <p:cNvPicPr>
            <a:picLocks noChangeAspect="1"/>
          </p:cNvPicPr>
          <p:nvPr/>
        </p:nvPicPr>
        <p:blipFill>
          <a:blip r:embed="rId3"/>
          <a:stretch>
            <a:fillRect/>
          </a:stretch>
        </p:blipFill>
        <p:spPr>
          <a:xfrm>
            <a:off x="7034988" y="530806"/>
            <a:ext cx="4625992" cy="2244293"/>
          </a:xfrm>
          <a:prstGeom prst="rect">
            <a:avLst/>
          </a:prstGeom>
        </p:spPr>
      </p:pic>
    </p:spTree>
    <p:extLst>
      <p:ext uri="{BB962C8B-B14F-4D97-AF65-F5344CB8AC3E}">
        <p14:creationId xmlns:p14="http://schemas.microsoft.com/office/powerpoint/2010/main" val="2933340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2127399"/>
            <a:ext cx="10023475" cy="1982530"/>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持续监控：</a:t>
            </a: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这是</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生命周期中非常关键的阶段</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通过监控软件的性能来提高软件的质量。</a:t>
            </a:r>
          </a:p>
        </p:txBody>
      </p:sp>
      <p:pic>
        <p:nvPicPr>
          <p:cNvPr id="2" name="Picture 1">
            <a:extLst>
              <a:ext uri="{FF2B5EF4-FFF2-40B4-BE49-F238E27FC236}">
                <a16:creationId xmlns:a16="http://schemas.microsoft.com/office/drawing/2014/main" id="{3E9B904D-8C15-EA46-AB40-8EF3D6F2F15E}"/>
              </a:ext>
            </a:extLst>
          </p:cNvPr>
          <p:cNvPicPr>
            <a:picLocks noChangeAspect="1"/>
          </p:cNvPicPr>
          <p:nvPr/>
        </p:nvPicPr>
        <p:blipFill>
          <a:blip r:embed="rId3"/>
          <a:stretch>
            <a:fillRect/>
          </a:stretch>
        </p:blipFill>
        <p:spPr>
          <a:xfrm>
            <a:off x="7034988" y="530806"/>
            <a:ext cx="4625992" cy="2244293"/>
          </a:xfrm>
          <a:prstGeom prst="rect">
            <a:avLst/>
          </a:prstGeom>
        </p:spPr>
      </p:pic>
    </p:spTree>
    <p:extLst>
      <p:ext uri="{BB962C8B-B14F-4D97-AF65-F5344CB8AC3E}">
        <p14:creationId xmlns:p14="http://schemas.microsoft.com/office/powerpoint/2010/main" val="2788297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1252754"/>
            <a:ext cx="8958952" cy="542136"/>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这些</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阶段连续循环进行，直到达到所需的产品质量。</a:t>
            </a:r>
          </a:p>
        </p:txBody>
      </p:sp>
      <p:pic>
        <p:nvPicPr>
          <p:cNvPr id="2" name="Picture 1">
            <a:extLst>
              <a:ext uri="{FF2B5EF4-FFF2-40B4-BE49-F238E27FC236}">
                <a16:creationId xmlns:a16="http://schemas.microsoft.com/office/drawing/2014/main" id="{3E9B904D-8C15-EA46-AB40-8EF3D6F2F15E}"/>
              </a:ext>
            </a:extLst>
          </p:cNvPr>
          <p:cNvPicPr>
            <a:picLocks noChangeAspect="1"/>
          </p:cNvPicPr>
          <p:nvPr/>
        </p:nvPicPr>
        <p:blipFill>
          <a:blip r:embed="rId3"/>
          <a:stretch>
            <a:fillRect/>
          </a:stretch>
        </p:blipFill>
        <p:spPr>
          <a:xfrm>
            <a:off x="2808694" y="2415583"/>
            <a:ext cx="6574612" cy="3189663"/>
          </a:xfrm>
          <a:prstGeom prst="rect">
            <a:avLst/>
          </a:prstGeom>
        </p:spPr>
      </p:pic>
    </p:spTree>
    <p:extLst>
      <p:ext uri="{BB962C8B-B14F-4D97-AF65-F5344CB8AC3E}">
        <p14:creationId xmlns:p14="http://schemas.microsoft.com/office/powerpoint/2010/main" val="2639123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pic>
        <p:nvPicPr>
          <p:cNvPr id="3" name="Picture 2">
            <a:extLst>
              <a:ext uri="{FF2B5EF4-FFF2-40B4-BE49-F238E27FC236}">
                <a16:creationId xmlns:a16="http://schemas.microsoft.com/office/drawing/2014/main" id="{00D6B33A-E3B8-4F46-A9E0-5C594DA3A0EC}"/>
              </a:ext>
            </a:extLst>
          </p:cNvPr>
          <p:cNvPicPr>
            <a:picLocks noChangeAspect="1"/>
          </p:cNvPicPr>
          <p:nvPr/>
        </p:nvPicPr>
        <p:blipFill>
          <a:blip r:embed="rId3"/>
          <a:stretch>
            <a:fillRect/>
          </a:stretch>
        </p:blipFill>
        <p:spPr>
          <a:xfrm>
            <a:off x="268261" y="1321031"/>
            <a:ext cx="11655478" cy="4942786"/>
          </a:xfrm>
          <a:prstGeom prst="rect">
            <a:avLst/>
          </a:prstGeom>
        </p:spPr>
      </p:pic>
    </p:spTree>
    <p:extLst>
      <p:ext uri="{BB962C8B-B14F-4D97-AF65-F5344CB8AC3E}">
        <p14:creationId xmlns:p14="http://schemas.microsoft.com/office/powerpoint/2010/main" val="4260315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920992" cy="424732"/>
          </a:xfrm>
        </p:spPr>
        <p:txBody>
          <a:bodyPr/>
          <a:lstStyle/>
          <a:p>
            <a:r>
              <a:rPr lang="en-US" altLang="zh-CN" dirty="0"/>
              <a:t>DevOps</a:t>
            </a:r>
            <a:r>
              <a:rPr lang="zh-CN" altLang="en-US" dirty="0"/>
              <a:t> </a:t>
            </a:r>
            <a:r>
              <a:rPr lang="en-US" altLang="zh-CN" dirty="0"/>
              <a:t>–</a:t>
            </a:r>
            <a:r>
              <a:rPr lang="zh-CN" altLang="en-US" dirty="0"/>
              <a:t> 几个问题</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1919503"/>
            <a:ext cx="8958952" cy="2942793"/>
          </a:xfrm>
          <a:prstGeom prst="rect">
            <a:avLst/>
          </a:prstGeom>
        </p:spPr>
        <p:txBody>
          <a:bodyPr wrap="square">
            <a:spAutoFit/>
          </a:bodyPr>
          <a:lstStyle/>
          <a:p>
            <a:pPr marL="342900" indent="-342900" algn="just">
              <a:lnSpc>
                <a:spcPct val="130000"/>
              </a:lnSpc>
              <a:buFont typeface="Wingdings" pitchFamily="2" charset="2"/>
              <a:buChar char="Ø"/>
            </a:pPr>
            <a:r>
              <a:rPr lang="zh-CN" altLang="en-US" sz="2400" b="1"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好处是什么？</a:t>
            </a:r>
            <a:endParaRPr lang="en-US" altLang="zh-CN" sz="2400" b="1"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342900" indent="-342900" algn="just">
              <a:lnSpc>
                <a:spcPct val="130000"/>
              </a:lnSpc>
              <a:buFont typeface="Wingdings" pitchFamily="2" charset="2"/>
              <a:buChar char="Ø"/>
            </a:pP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的一个巨大好处就是可以</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高效交付</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产出的</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效率提高</a:t>
            </a:r>
            <a:endParaRPr lang="en-US" altLang="zh-CN" sz="2400" dirty="0">
              <a:solidFill>
                <a:srgbClr val="FF0000"/>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rgbClr val="FF0000"/>
                </a:solidFill>
                <a:latin typeface="Songti SC" panose="02010600040101010101" pitchFamily="2" charset="-122"/>
                <a:ea typeface="Songti SC" panose="02010600040101010101" pitchFamily="2" charset="-122"/>
                <a:cs typeface="+mn-ea"/>
                <a:sym typeface="+mn-lt"/>
              </a:rPr>
              <a:t>工作质量提升</a:t>
            </a: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spTree>
    <p:extLst>
      <p:ext uri="{BB962C8B-B14F-4D97-AF65-F5344CB8AC3E}">
        <p14:creationId xmlns:p14="http://schemas.microsoft.com/office/powerpoint/2010/main" val="265183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920992" cy="424732"/>
          </a:xfrm>
        </p:spPr>
        <p:txBody>
          <a:bodyPr/>
          <a:lstStyle/>
          <a:p>
            <a:r>
              <a:rPr lang="en-US" altLang="zh-CN" dirty="0"/>
              <a:t>DevOps</a:t>
            </a:r>
            <a:r>
              <a:rPr lang="zh-CN" altLang="en-US" dirty="0"/>
              <a:t> </a:t>
            </a:r>
            <a:r>
              <a:rPr lang="en-US" altLang="zh-CN" dirty="0"/>
              <a:t>–</a:t>
            </a:r>
            <a:r>
              <a:rPr lang="zh-CN" altLang="en-US" dirty="0"/>
              <a:t> 几个问题</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85265" y="2954944"/>
            <a:ext cx="10741301" cy="3903056"/>
          </a:xfrm>
          <a:prstGeom prst="rect">
            <a:avLst/>
          </a:prstGeom>
        </p:spPr>
        <p:txBody>
          <a:bodyPr wrap="square">
            <a:spAutoFit/>
          </a:bodyPr>
          <a:lstStyle/>
          <a:p>
            <a:pPr marL="342900" indent="-342900" algn="just">
              <a:lnSpc>
                <a:spcPct val="130000"/>
              </a:lnSpc>
              <a:buFont typeface="Wingdings" pitchFamily="2" charset="2"/>
              <a:buChar char="Ø"/>
            </a:pPr>
            <a:r>
              <a:rPr lang="zh-CN" altLang="en-US" sz="2400" b="1"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快速部署同时提高</a:t>
            </a:r>
            <a:r>
              <a:rPr lang="en-US" altLang="zh-CN" sz="2400" b="1"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IT</a:t>
            </a:r>
            <a:r>
              <a:rPr lang="zh-CN" altLang="en-US" sz="2400" b="1"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稳定性。</a:t>
            </a:r>
            <a:endParaRPr lang="en-US" altLang="zh-CN" sz="2400" b="1"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342900" indent="-342900" algn="just">
              <a:lnSpc>
                <a:spcPct val="130000"/>
              </a:lnSpc>
              <a:buFont typeface="Wingdings" pitchFamily="2" charset="2"/>
              <a:buChar char="Ø"/>
            </a:pPr>
            <a:r>
              <a:rPr lang="zh-CN" altLang="en-US" sz="2400" b="1"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矛盾？</a:t>
            </a:r>
            <a:endParaRPr lang="en-US" altLang="zh-CN" sz="2400" b="1"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342900" indent="-342900" algn="just">
              <a:lnSpc>
                <a:spcPct val="130000"/>
              </a:lnSpc>
              <a:buFont typeface="Wingdings" pitchFamily="2" charset="2"/>
              <a:buChar char="Ø"/>
            </a:pP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快速的部署可以帮助更快地发现问题，产品被更快地交付到用户手中，团队可以更快地得到用户的反馈，从而进行更快地响应</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带来的变化是比较小的，出现问题的偏差每次都不会太大，修复起来也会相对容易一些。</a:t>
            </a: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pic>
        <p:nvPicPr>
          <p:cNvPr id="2" name="Picture 1">
            <a:extLst>
              <a:ext uri="{FF2B5EF4-FFF2-40B4-BE49-F238E27FC236}">
                <a16:creationId xmlns:a16="http://schemas.microsoft.com/office/drawing/2014/main" id="{C79F12F9-37BC-C24B-B3C1-2BFE22C71AF9}"/>
              </a:ext>
            </a:extLst>
          </p:cNvPr>
          <p:cNvPicPr>
            <a:picLocks noChangeAspect="1"/>
          </p:cNvPicPr>
          <p:nvPr/>
        </p:nvPicPr>
        <p:blipFill>
          <a:blip r:embed="rId3"/>
          <a:stretch>
            <a:fillRect/>
          </a:stretch>
        </p:blipFill>
        <p:spPr>
          <a:xfrm>
            <a:off x="5000748" y="335077"/>
            <a:ext cx="7004788" cy="3481547"/>
          </a:xfrm>
          <a:prstGeom prst="rect">
            <a:avLst/>
          </a:prstGeom>
        </p:spPr>
      </p:pic>
    </p:spTree>
    <p:extLst>
      <p:ext uri="{BB962C8B-B14F-4D97-AF65-F5344CB8AC3E}">
        <p14:creationId xmlns:p14="http://schemas.microsoft.com/office/powerpoint/2010/main" val="3923003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292615" cy="424732"/>
          </a:xfrm>
        </p:spPr>
        <p:txBody>
          <a:bodyPr/>
          <a:lstStyle/>
          <a:p>
            <a:r>
              <a:rPr lang="en-US" altLang="zh-CN" dirty="0"/>
              <a:t>DevOps</a:t>
            </a:r>
            <a:r>
              <a:rPr lang="zh-CN" altLang="en-US" dirty="0"/>
              <a:t> </a:t>
            </a:r>
            <a:r>
              <a:rPr lang="en-US" altLang="zh-CN" dirty="0"/>
              <a:t>–</a:t>
            </a:r>
            <a:r>
              <a:rPr lang="zh-CN" altLang="en-US" dirty="0"/>
              <a:t> 案例</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pic>
        <p:nvPicPr>
          <p:cNvPr id="3" name="Picture 2">
            <a:extLst>
              <a:ext uri="{FF2B5EF4-FFF2-40B4-BE49-F238E27FC236}">
                <a16:creationId xmlns:a16="http://schemas.microsoft.com/office/drawing/2014/main" id="{9985457B-03B3-9A47-9087-3215A45852F9}"/>
              </a:ext>
            </a:extLst>
          </p:cNvPr>
          <p:cNvPicPr>
            <a:picLocks noChangeAspect="1"/>
          </p:cNvPicPr>
          <p:nvPr/>
        </p:nvPicPr>
        <p:blipFill>
          <a:blip r:embed="rId3"/>
          <a:stretch>
            <a:fillRect/>
          </a:stretch>
        </p:blipFill>
        <p:spPr>
          <a:xfrm>
            <a:off x="1064797" y="2430945"/>
            <a:ext cx="10799493" cy="1919910"/>
          </a:xfrm>
          <a:prstGeom prst="rect">
            <a:avLst/>
          </a:prstGeom>
        </p:spPr>
      </p:pic>
    </p:spTree>
    <p:extLst>
      <p:ext uri="{BB962C8B-B14F-4D97-AF65-F5344CB8AC3E}">
        <p14:creationId xmlns:p14="http://schemas.microsoft.com/office/powerpoint/2010/main" val="1836274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EE11451B-4DC1-4CE2-8D5D-57ECDA1FDFE6}"/>
              </a:ext>
            </a:extLst>
          </p:cNvPr>
          <p:cNvSpPr>
            <a:spLocks noGrp="1"/>
          </p:cNvSpPr>
          <p:nvPr>
            <p:ph type="body" sz="quarter" idx="10"/>
          </p:nvPr>
        </p:nvSpPr>
        <p:spPr>
          <a:xfrm>
            <a:off x="8019386" y="2697787"/>
            <a:ext cx="1192955" cy="424732"/>
          </a:xfrm>
        </p:spPr>
        <p:txBody>
          <a:bodyPr/>
          <a:lstStyle/>
          <a:p>
            <a:r>
              <a:rPr lang="en-US" altLang="zh-CN" dirty="0"/>
              <a:t>CI</a:t>
            </a:r>
            <a:r>
              <a:rPr lang="zh-CN" altLang="en-US" dirty="0"/>
              <a:t> </a:t>
            </a:r>
            <a:r>
              <a:rPr lang="en-US" altLang="zh-CN" dirty="0"/>
              <a:t>/</a:t>
            </a:r>
            <a:r>
              <a:rPr lang="zh-CN" altLang="en-US" dirty="0"/>
              <a:t> </a:t>
            </a:r>
            <a:r>
              <a:rPr lang="en-US" altLang="zh-CN" dirty="0"/>
              <a:t>CD</a:t>
            </a:r>
            <a:endParaRPr lang="zh-CN" altLang="en-US" dirty="0"/>
          </a:p>
        </p:txBody>
      </p:sp>
      <p:sp>
        <p:nvSpPr>
          <p:cNvPr id="36" name="文本占位符 35">
            <a:extLst>
              <a:ext uri="{FF2B5EF4-FFF2-40B4-BE49-F238E27FC236}">
                <a16:creationId xmlns:a16="http://schemas.microsoft.com/office/drawing/2014/main" id="{BD2DAEB2-B3E8-4B9B-AE14-271F7FAB4BFE}"/>
              </a:ext>
            </a:extLst>
          </p:cNvPr>
          <p:cNvSpPr>
            <a:spLocks noGrp="1"/>
          </p:cNvSpPr>
          <p:nvPr>
            <p:ph type="body" sz="quarter" idx="12"/>
          </p:nvPr>
        </p:nvSpPr>
        <p:spPr>
          <a:xfrm>
            <a:off x="8019386" y="3063625"/>
            <a:ext cx="1856598" cy="902811"/>
          </a:xfrm>
        </p:spPr>
        <p:txBody>
          <a:bodyPr/>
          <a:lstStyle/>
          <a:p>
            <a:r>
              <a:rPr lang="af-ZA" altLang="zh-CN" dirty="0" err="1"/>
              <a:t>Continuous</a:t>
            </a:r>
            <a:r>
              <a:rPr lang="af-ZA" altLang="zh-CN" dirty="0"/>
              <a:t> </a:t>
            </a:r>
            <a:r>
              <a:rPr lang="af-ZA" altLang="zh-CN" dirty="0" err="1"/>
              <a:t>Integration</a:t>
            </a:r>
            <a:r>
              <a:rPr lang="af-ZA" altLang="zh-CN" dirty="0"/>
              <a:t> / </a:t>
            </a:r>
          </a:p>
          <a:p>
            <a:r>
              <a:rPr lang="af-ZA" altLang="zh-CN" dirty="0" err="1"/>
              <a:t>Continuous</a:t>
            </a:r>
            <a:r>
              <a:rPr lang="af-ZA" altLang="zh-CN" dirty="0"/>
              <a:t> </a:t>
            </a:r>
            <a:r>
              <a:rPr lang="af-ZA" altLang="zh-CN" dirty="0" err="1"/>
              <a:t>Delivery</a:t>
            </a:r>
            <a:r>
              <a:rPr lang="af-ZA" altLang="zh-CN" dirty="0"/>
              <a:t> / </a:t>
            </a:r>
          </a:p>
          <a:p>
            <a:r>
              <a:rPr lang="af-ZA" altLang="zh-CN" dirty="0" err="1"/>
              <a:t>Continuous</a:t>
            </a:r>
            <a:r>
              <a:rPr lang="af-ZA" altLang="zh-CN" dirty="0"/>
              <a:t> </a:t>
            </a:r>
            <a:r>
              <a:rPr lang="af-ZA" altLang="zh-CN" dirty="0" err="1"/>
              <a:t>Deployment</a:t>
            </a:r>
            <a:endParaRPr lang="af-ZA" altLang="zh-CN" dirty="0"/>
          </a:p>
        </p:txBody>
      </p:sp>
      <p:sp>
        <p:nvSpPr>
          <p:cNvPr id="37" name="文本占位符 36">
            <a:extLst>
              <a:ext uri="{FF2B5EF4-FFF2-40B4-BE49-F238E27FC236}">
                <a16:creationId xmlns:a16="http://schemas.microsoft.com/office/drawing/2014/main" id="{B6DB2EA0-82A2-4FDA-A08D-5BCEBCB0FBB3}"/>
              </a:ext>
            </a:extLst>
          </p:cNvPr>
          <p:cNvSpPr>
            <a:spLocks noGrp="1"/>
          </p:cNvSpPr>
          <p:nvPr>
            <p:ph type="body" sz="quarter" idx="13"/>
          </p:nvPr>
        </p:nvSpPr>
        <p:spPr>
          <a:xfrm>
            <a:off x="4826438" y="2697787"/>
            <a:ext cx="1348446" cy="424732"/>
          </a:xfrm>
        </p:spPr>
        <p:txBody>
          <a:bodyPr/>
          <a:lstStyle/>
          <a:p>
            <a:r>
              <a:rPr lang="en-US" altLang="zh-CN" dirty="0"/>
              <a:t>DevOps</a:t>
            </a:r>
            <a:endParaRPr lang="zh-CN" altLang="en-US" dirty="0"/>
          </a:p>
        </p:txBody>
      </p:sp>
      <p:sp>
        <p:nvSpPr>
          <p:cNvPr id="38" name="文本占位符 37">
            <a:extLst>
              <a:ext uri="{FF2B5EF4-FFF2-40B4-BE49-F238E27FC236}">
                <a16:creationId xmlns:a16="http://schemas.microsoft.com/office/drawing/2014/main" id="{047791B4-41FC-4CBE-9E5B-7570C041D36B}"/>
              </a:ext>
            </a:extLst>
          </p:cNvPr>
          <p:cNvSpPr>
            <a:spLocks noGrp="1"/>
          </p:cNvSpPr>
          <p:nvPr>
            <p:ph type="body" sz="quarter" idx="14"/>
          </p:nvPr>
        </p:nvSpPr>
        <p:spPr>
          <a:xfrm>
            <a:off x="4826438" y="3063625"/>
            <a:ext cx="739305" cy="276999"/>
          </a:xfrm>
        </p:spPr>
        <p:txBody>
          <a:bodyPr/>
          <a:lstStyle/>
          <a:p>
            <a:r>
              <a:rPr lang="af-ZA" altLang="zh-CN" dirty="0" err="1"/>
              <a:t>DevOps</a:t>
            </a:r>
            <a:endParaRPr lang="af-ZA" altLang="zh-CN" dirty="0"/>
          </a:p>
        </p:txBody>
      </p:sp>
      <p:sp>
        <p:nvSpPr>
          <p:cNvPr id="39" name="文本占位符 38">
            <a:extLst>
              <a:ext uri="{FF2B5EF4-FFF2-40B4-BE49-F238E27FC236}">
                <a16:creationId xmlns:a16="http://schemas.microsoft.com/office/drawing/2014/main" id="{70A39E2F-8406-40B7-B8FD-AD624773A6FA}"/>
              </a:ext>
            </a:extLst>
          </p:cNvPr>
          <p:cNvSpPr>
            <a:spLocks noGrp="1"/>
          </p:cNvSpPr>
          <p:nvPr>
            <p:ph type="body" sz="quarter" idx="15"/>
          </p:nvPr>
        </p:nvSpPr>
        <p:spPr>
          <a:xfrm>
            <a:off x="4826438" y="4176873"/>
            <a:ext cx="2250937" cy="424732"/>
          </a:xfrm>
        </p:spPr>
        <p:txBody>
          <a:bodyPr/>
          <a:lstStyle/>
          <a:p>
            <a:r>
              <a:rPr lang="en-US" altLang="zh-CN" dirty="0"/>
              <a:t>GitLab CI / CD</a:t>
            </a:r>
          </a:p>
        </p:txBody>
      </p:sp>
      <p:sp>
        <p:nvSpPr>
          <p:cNvPr id="40" name="文本占位符 39">
            <a:extLst>
              <a:ext uri="{FF2B5EF4-FFF2-40B4-BE49-F238E27FC236}">
                <a16:creationId xmlns:a16="http://schemas.microsoft.com/office/drawing/2014/main" id="{FEFBB69B-3066-4992-9209-2C3249387DD7}"/>
              </a:ext>
            </a:extLst>
          </p:cNvPr>
          <p:cNvSpPr>
            <a:spLocks noGrp="1"/>
          </p:cNvSpPr>
          <p:nvPr>
            <p:ph type="body" sz="quarter" idx="16"/>
          </p:nvPr>
        </p:nvSpPr>
        <p:spPr>
          <a:xfrm>
            <a:off x="4826438" y="4542711"/>
            <a:ext cx="1184940" cy="276999"/>
          </a:xfrm>
        </p:spPr>
        <p:txBody>
          <a:bodyPr/>
          <a:lstStyle/>
          <a:p>
            <a:r>
              <a:rPr lang="af-ZA" altLang="zh-CN" dirty="0" err="1"/>
              <a:t>GitLab</a:t>
            </a:r>
            <a:r>
              <a:rPr lang="af-ZA" altLang="zh-CN" dirty="0"/>
              <a:t> CI / CD</a:t>
            </a:r>
          </a:p>
        </p:txBody>
      </p:sp>
    </p:spTree>
    <p:extLst>
      <p:ext uri="{BB962C8B-B14F-4D97-AF65-F5344CB8AC3E}">
        <p14:creationId xmlns:p14="http://schemas.microsoft.com/office/powerpoint/2010/main" val="168169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292615" cy="424732"/>
          </a:xfrm>
        </p:spPr>
        <p:txBody>
          <a:bodyPr/>
          <a:lstStyle/>
          <a:p>
            <a:r>
              <a:rPr lang="en-US" altLang="zh-CN" dirty="0"/>
              <a:t>DevOps</a:t>
            </a:r>
            <a:r>
              <a:rPr lang="zh-CN" altLang="en-US" dirty="0"/>
              <a:t> </a:t>
            </a:r>
            <a:r>
              <a:rPr lang="en-US" altLang="zh-CN" dirty="0"/>
              <a:t>–</a:t>
            </a:r>
            <a:r>
              <a:rPr lang="zh-CN" altLang="en-US" dirty="0"/>
              <a:t> 案例</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pic>
        <p:nvPicPr>
          <p:cNvPr id="2" name="Picture 1">
            <a:extLst>
              <a:ext uri="{FF2B5EF4-FFF2-40B4-BE49-F238E27FC236}">
                <a16:creationId xmlns:a16="http://schemas.microsoft.com/office/drawing/2014/main" id="{79F21108-A2D8-D449-A704-E9B62C0CEBAD}"/>
              </a:ext>
            </a:extLst>
          </p:cNvPr>
          <p:cNvPicPr>
            <a:picLocks noChangeAspect="1"/>
          </p:cNvPicPr>
          <p:nvPr/>
        </p:nvPicPr>
        <p:blipFill>
          <a:blip r:embed="rId3"/>
          <a:stretch>
            <a:fillRect/>
          </a:stretch>
        </p:blipFill>
        <p:spPr>
          <a:xfrm>
            <a:off x="685265" y="2189369"/>
            <a:ext cx="11283939" cy="2403061"/>
          </a:xfrm>
          <a:prstGeom prst="rect">
            <a:avLst/>
          </a:prstGeom>
        </p:spPr>
      </p:pic>
    </p:spTree>
    <p:extLst>
      <p:ext uri="{BB962C8B-B14F-4D97-AF65-F5344CB8AC3E}">
        <p14:creationId xmlns:p14="http://schemas.microsoft.com/office/powerpoint/2010/main" val="689108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A6DBC08B-E316-4871-B9C1-04CDD63700AF}"/>
              </a:ext>
            </a:extLst>
          </p:cNvPr>
          <p:cNvSpPr>
            <a:spLocks noGrp="1"/>
          </p:cNvSpPr>
          <p:nvPr>
            <p:ph type="body" sz="quarter" idx="10"/>
          </p:nvPr>
        </p:nvSpPr>
        <p:spPr>
          <a:xfrm>
            <a:off x="2008677" y="2255717"/>
            <a:ext cx="1697901" cy="590931"/>
          </a:xfrm>
        </p:spPr>
        <p:txBody>
          <a:bodyPr/>
          <a:lstStyle/>
          <a:p>
            <a:r>
              <a:rPr lang="en-US" altLang="zh-CN" dirty="0"/>
              <a:t>CI</a:t>
            </a:r>
            <a:r>
              <a:rPr lang="zh-CN" altLang="en-US" dirty="0"/>
              <a:t> </a:t>
            </a:r>
            <a:r>
              <a:rPr lang="en-US" altLang="zh-CN" dirty="0"/>
              <a:t>/</a:t>
            </a:r>
            <a:r>
              <a:rPr lang="zh-CN" altLang="en-US" dirty="0"/>
              <a:t> </a:t>
            </a:r>
            <a:r>
              <a:rPr lang="en-US" altLang="zh-CN" dirty="0"/>
              <a:t>CD</a:t>
            </a:r>
            <a:endParaRPr lang="zh-CN" altLang="en-US" dirty="0"/>
          </a:p>
        </p:txBody>
      </p:sp>
      <p:sp>
        <p:nvSpPr>
          <p:cNvPr id="8" name="文本占位符 7">
            <a:extLst>
              <a:ext uri="{FF2B5EF4-FFF2-40B4-BE49-F238E27FC236}">
                <a16:creationId xmlns:a16="http://schemas.microsoft.com/office/drawing/2014/main" id="{D75FD36D-69B8-4343-A746-C6E596C59846}"/>
              </a:ext>
            </a:extLst>
          </p:cNvPr>
          <p:cNvSpPr>
            <a:spLocks noGrp="1"/>
          </p:cNvSpPr>
          <p:nvPr>
            <p:ph type="body" sz="quarter" idx="11"/>
          </p:nvPr>
        </p:nvSpPr>
        <p:spPr/>
        <p:txBody>
          <a:bodyPr/>
          <a:lstStyle/>
          <a:p>
            <a:r>
              <a:rPr lang="en-US" altLang="zh-CN" dirty="0"/>
              <a:t>2</a:t>
            </a:r>
            <a:endParaRPr lang="zh-CN" altLang="en-US" dirty="0"/>
          </a:p>
        </p:txBody>
      </p:sp>
      <p:sp>
        <p:nvSpPr>
          <p:cNvPr id="9" name="文本占位符 8">
            <a:extLst>
              <a:ext uri="{FF2B5EF4-FFF2-40B4-BE49-F238E27FC236}">
                <a16:creationId xmlns:a16="http://schemas.microsoft.com/office/drawing/2014/main" id="{B3C4AF43-7370-4778-BAC2-512CE2311DEC}"/>
              </a:ext>
            </a:extLst>
          </p:cNvPr>
          <p:cNvSpPr>
            <a:spLocks noGrp="1"/>
          </p:cNvSpPr>
          <p:nvPr>
            <p:ph type="body" sz="quarter" idx="12"/>
          </p:nvPr>
        </p:nvSpPr>
        <p:spPr>
          <a:xfrm>
            <a:off x="2008677" y="2866311"/>
            <a:ext cx="3539752" cy="2267287"/>
          </a:xfrm>
        </p:spPr>
        <p:txBody>
          <a:bodyPr/>
          <a:lstStyle/>
          <a:p>
            <a:r>
              <a:rPr lang="af-ZA" altLang="zh-CN" dirty="0" err="1"/>
              <a:t>Continuous</a:t>
            </a:r>
            <a:r>
              <a:rPr lang="af-ZA" altLang="zh-CN" dirty="0"/>
              <a:t> </a:t>
            </a:r>
            <a:r>
              <a:rPr lang="af-ZA" altLang="zh-CN" dirty="0" err="1"/>
              <a:t>Integration</a:t>
            </a:r>
            <a:r>
              <a:rPr lang="zh-CN" altLang="en-US" dirty="0"/>
              <a:t> </a:t>
            </a:r>
            <a:r>
              <a:rPr lang="en-US" altLang="zh-CN" dirty="0"/>
              <a:t>/</a:t>
            </a:r>
            <a:r>
              <a:rPr lang="zh-CN" altLang="en-US" dirty="0"/>
              <a:t> </a:t>
            </a:r>
            <a:endParaRPr lang="en-US" altLang="zh-CN" dirty="0"/>
          </a:p>
          <a:p>
            <a:r>
              <a:rPr lang="en-US" altLang="zh-CN" dirty="0"/>
              <a:t>Continuous Delivery</a:t>
            </a:r>
            <a:r>
              <a:rPr lang="zh-CN" altLang="en-US" dirty="0"/>
              <a:t> </a:t>
            </a:r>
            <a:r>
              <a:rPr lang="en-US" altLang="zh-CN" dirty="0"/>
              <a:t>/</a:t>
            </a:r>
            <a:r>
              <a:rPr lang="zh-CN" altLang="en-US" dirty="0"/>
              <a:t> </a:t>
            </a:r>
            <a:endParaRPr lang="en-US" altLang="zh-CN" dirty="0"/>
          </a:p>
          <a:p>
            <a:r>
              <a:rPr lang="en-US" altLang="zh-CN" dirty="0"/>
              <a:t>Continuous Deployment</a:t>
            </a:r>
          </a:p>
          <a:p>
            <a:endParaRPr lang="en-US" altLang="zh-CN" dirty="0"/>
          </a:p>
          <a:p>
            <a:endParaRPr lang="af-ZA" altLang="zh-CN" dirty="0"/>
          </a:p>
        </p:txBody>
      </p:sp>
      <p:sp>
        <p:nvSpPr>
          <p:cNvPr id="3" name="Text Placeholder 2">
            <a:extLst>
              <a:ext uri="{FF2B5EF4-FFF2-40B4-BE49-F238E27FC236}">
                <a16:creationId xmlns:a16="http://schemas.microsoft.com/office/drawing/2014/main" id="{DE63FB6B-A147-EA49-8682-C942D61E64FA}"/>
              </a:ext>
            </a:extLst>
          </p:cNvPr>
          <p:cNvSpPr>
            <a:spLocks noGrp="1"/>
          </p:cNvSpPr>
          <p:nvPr>
            <p:ph type="body" sz="quarter" idx="13"/>
          </p:nvPr>
        </p:nvSpPr>
        <p:spPr/>
        <p:txBody>
          <a:bodyPr/>
          <a:lstStyle/>
          <a:p>
            <a:endParaRPr lang="en-CN" dirty="0"/>
          </a:p>
        </p:txBody>
      </p:sp>
    </p:spTree>
    <p:extLst>
      <p:ext uri="{BB962C8B-B14F-4D97-AF65-F5344CB8AC3E}">
        <p14:creationId xmlns:p14="http://schemas.microsoft.com/office/powerpoint/2010/main" val="1642789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192955" cy="424732"/>
          </a:xfrm>
        </p:spPr>
        <p:txBody>
          <a:bodyPr/>
          <a:lstStyle/>
          <a:p>
            <a:r>
              <a:rPr lang="en-US" altLang="zh-CN" dirty="0"/>
              <a:t>CI</a:t>
            </a:r>
            <a:r>
              <a:rPr lang="zh-CN" altLang="en-US" dirty="0"/>
              <a:t> </a:t>
            </a:r>
            <a:r>
              <a:rPr lang="en-US" altLang="zh-CN" dirty="0"/>
              <a:t>/</a:t>
            </a:r>
            <a:r>
              <a:rPr lang="zh-CN" altLang="en-US" dirty="0"/>
              <a:t> </a:t>
            </a:r>
            <a:r>
              <a:rPr lang="en-US" altLang="zh-CN" dirty="0"/>
              <a:t>CD</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80260" y="955538"/>
            <a:ext cx="11072605" cy="4383188"/>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CI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指</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持续集成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(Continuous Integration)</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，它属于开发人员的自动化流程</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CD		</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指的是</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持续交付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(Continuous Delivery)</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和</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或</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持续部署</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(Continuous Deployment)</a:t>
            </a:r>
          </a:p>
          <a:p>
            <a:pPr marL="285750" indent="-285750" algn="just">
              <a:lnSpc>
                <a:spcPct val="130000"/>
              </a:lnSpc>
              <a:buFont typeface="Arial" panose="020B0604020202020204" pitchFamily="34" charset="0"/>
              <a:buChar char="•"/>
            </a:pP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持续交付</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通常是指开发人员对应用的更改会自动进行错误测试并上传到存储库，然后由运维团队将其部署到实时生产环境中。</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持续部署</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指的是自动将开发人员的更改从存储库发布到生产环境，以供客户使用。</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pic>
        <p:nvPicPr>
          <p:cNvPr id="2" name="Picture 1">
            <a:extLst>
              <a:ext uri="{FF2B5EF4-FFF2-40B4-BE49-F238E27FC236}">
                <a16:creationId xmlns:a16="http://schemas.microsoft.com/office/drawing/2014/main" id="{20DA195F-C1A0-9C47-B436-05C89D1C2713}"/>
              </a:ext>
            </a:extLst>
          </p:cNvPr>
          <p:cNvPicPr>
            <a:picLocks noChangeAspect="1"/>
          </p:cNvPicPr>
          <p:nvPr/>
        </p:nvPicPr>
        <p:blipFill>
          <a:blip r:embed="rId3"/>
          <a:stretch>
            <a:fillRect/>
          </a:stretch>
        </p:blipFill>
        <p:spPr>
          <a:xfrm>
            <a:off x="1221226" y="4476895"/>
            <a:ext cx="10402826" cy="2745540"/>
          </a:xfrm>
          <a:prstGeom prst="rect">
            <a:avLst/>
          </a:prstGeom>
        </p:spPr>
      </p:pic>
    </p:spTree>
    <p:extLst>
      <p:ext uri="{BB962C8B-B14F-4D97-AF65-F5344CB8AC3E}">
        <p14:creationId xmlns:p14="http://schemas.microsoft.com/office/powerpoint/2010/main" val="1250418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765501" cy="424732"/>
          </a:xfrm>
        </p:spPr>
        <p:txBody>
          <a:bodyPr/>
          <a:lstStyle/>
          <a:p>
            <a:r>
              <a:rPr lang="en-US" altLang="zh-CN" dirty="0"/>
              <a:t>CI</a:t>
            </a:r>
            <a:r>
              <a:rPr lang="zh-CN" altLang="en-US" dirty="0"/>
              <a:t> </a:t>
            </a:r>
            <a:r>
              <a:rPr lang="en-US" altLang="zh-CN" dirty="0"/>
              <a:t>/</a:t>
            </a:r>
            <a:r>
              <a:rPr lang="zh-CN" altLang="en-US" dirty="0"/>
              <a:t> </a:t>
            </a:r>
            <a:r>
              <a:rPr lang="en-US" altLang="zh-CN" dirty="0"/>
              <a:t>CD</a:t>
            </a:r>
            <a:r>
              <a:rPr lang="zh-CN" altLang="en-US" dirty="0"/>
              <a:t> </a:t>
            </a:r>
            <a:r>
              <a:rPr lang="en-US" altLang="zh-CN" dirty="0"/>
              <a:t>–</a:t>
            </a:r>
            <a:r>
              <a:rPr lang="zh-CN" altLang="en-US" dirty="0"/>
              <a:t> 持续集成</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829500" y="2159569"/>
            <a:ext cx="6742390" cy="2462662"/>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持续集成应该至少包括以下几部分：</a:t>
            </a: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自动化构建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Continuous Build</a:t>
            </a: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自动化测试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Continuous Test</a:t>
            </a: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自动化集成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Continuous Integration</a:t>
            </a: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spTree>
    <p:extLst>
      <p:ext uri="{BB962C8B-B14F-4D97-AF65-F5344CB8AC3E}">
        <p14:creationId xmlns:p14="http://schemas.microsoft.com/office/powerpoint/2010/main" val="1908793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4576894" cy="424732"/>
          </a:xfrm>
        </p:spPr>
        <p:txBody>
          <a:bodyPr/>
          <a:lstStyle/>
          <a:p>
            <a:r>
              <a:rPr lang="en-US" altLang="zh-CN" dirty="0"/>
              <a:t>CI</a:t>
            </a:r>
            <a:r>
              <a:rPr lang="zh-CN" altLang="en-US" dirty="0"/>
              <a:t> </a:t>
            </a:r>
            <a:r>
              <a:rPr lang="en-US" altLang="zh-CN" dirty="0"/>
              <a:t>/</a:t>
            </a:r>
            <a:r>
              <a:rPr lang="zh-CN" altLang="en-US" dirty="0"/>
              <a:t> </a:t>
            </a:r>
            <a:r>
              <a:rPr lang="en-US" altLang="zh-CN" dirty="0"/>
              <a:t>CD</a:t>
            </a:r>
            <a:r>
              <a:rPr lang="zh-CN" altLang="en-US" dirty="0"/>
              <a:t> </a:t>
            </a:r>
            <a:r>
              <a:rPr lang="en-US" altLang="zh-CN" dirty="0"/>
              <a:t>–</a:t>
            </a:r>
            <a:r>
              <a:rPr lang="zh-CN" altLang="en-US" dirty="0"/>
              <a:t> 持续集成 </a:t>
            </a:r>
            <a:r>
              <a:rPr lang="en-US" altLang="zh-CN" dirty="0"/>
              <a:t>-</a:t>
            </a:r>
            <a:r>
              <a:rPr lang="zh-CN" altLang="en-US" dirty="0"/>
              <a:t> 自动化构建</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829500" y="955538"/>
            <a:ext cx="10607126" cy="5343450"/>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包括以下过程：</a:t>
            </a: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将源码编译成为二进制码</a:t>
            </a: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打包二进制码</a:t>
            </a: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运行自动化测试</a:t>
            </a: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生成文档</a:t>
            </a: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生成分发媒体（例如：</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Debian DEB</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Red Hat RPM</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或者</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Windows MSI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文件）</a:t>
            </a:r>
          </a:p>
          <a:p>
            <a:pPr algn="just">
              <a:lnSpc>
                <a:spcPct val="130000"/>
              </a:lnSpc>
            </a:pP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自动化构建，从功能角度分，最关键的是三部分：</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版本控制工具</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r>
              <a:rPr lang="zh-CN" altLang="en-US" sz="2400" dirty="0">
                <a:solidFill>
                  <a:srgbClr val="FF0000"/>
                </a:solidFill>
                <a:latin typeface="Songti SC" panose="02010600040101010101" pitchFamily="2" charset="-122"/>
                <a:ea typeface="Songti SC" panose="02010600040101010101" pitchFamily="2" charset="-122"/>
              </a:rPr>
              <a:t>构建工具</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（核心）</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服务器</a:t>
            </a:r>
          </a:p>
        </p:txBody>
      </p:sp>
    </p:spTree>
    <p:extLst>
      <p:ext uri="{BB962C8B-B14F-4D97-AF65-F5344CB8AC3E}">
        <p14:creationId xmlns:p14="http://schemas.microsoft.com/office/powerpoint/2010/main" val="307289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4576894" cy="424732"/>
          </a:xfrm>
        </p:spPr>
        <p:txBody>
          <a:bodyPr/>
          <a:lstStyle/>
          <a:p>
            <a:r>
              <a:rPr lang="en-US" altLang="zh-CN" dirty="0"/>
              <a:t>CI</a:t>
            </a:r>
            <a:r>
              <a:rPr lang="zh-CN" altLang="en-US" dirty="0"/>
              <a:t> </a:t>
            </a:r>
            <a:r>
              <a:rPr lang="en-US" altLang="zh-CN" dirty="0"/>
              <a:t>/</a:t>
            </a:r>
            <a:r>
              <a:rPr lang="zh-CN" altLang="en-US" dirty="0"/>
              <a:t> </a:t>
            </a:r>
            <a:r>
              <a:rPr lang="en-US" altLang="zh-CN" dirty="0"/>
              <a:t>CD</a:t>
            </a:r>
            <a:r>
              <a:rPr lang="zh-CN" altLang="en-US" dirty="0"/>
              <a:t> </a:t>
            </a:r>
            <a:r>
              <a:rPr lang="en-US" altLang="zh-CN" dirty="0"/>
              <a:t>–</a:t>
            </a:r>
            <a:r>
              <a:rPr lang="zh-CN" altLang="en-US" dirty="0"/>
              <a:t> 持续集成 </a:t>
            </a:r>
            <a:r>
              <a:rPr lang="en-US" altLang="zh-CN" dirty="0"/>
              <a:t>-</a:t>
            </a:r>
            <a:r>
              <a:rPr lang="zh-CN" altLang="en-US" dirty="0"/>
              <a:t> 自动化构建</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792437" y="2197669"/>
            <a:ext cx="10607126" cy="2462662"/>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构建工具</a:t>
            </a:r>
          </a:p>
          <a:p>
            <a:pPr algn="just">
              <a:lnSpc>
                <a:spcPct val="130000"/>
              </a:lnSpc>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构建工具是持续集成的核心，它对源代码进行自动化</a:t>
            </a:r>
            <a:r>
              <a:rPr lang="zh-CN" altLang="en-US" sz="2400" dirty="0">
                <a:solidFill>
                  <a:srgbClr val="FF0000"/>
                </a:solidFill>
                <a:latin typeface="Songti SC" panose="02010600040101010101" pitchFamily="2" charset="-122"/>
                <a:ea typeface="Songti SC" panose="02010600040101010101" pitchFamily="2" charset="-122"/>
              </a:rPr>
              <a:t>编译</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zh-CN" altLang="en-US" sz="2400" dirty="0">
                <a:solidFill>
                  <a:srgbClr val="FF0000"/>
                </a:solidFill>
                <a:latin typeface="Songti SC" panose="02010600040101010101" pitchFamily="2" charset="-122"/>
                <a:ea typeface="Songti SC" panose="02010600040101010101" pitchFamily="2" charset="-122"/>
              </a:rPr>
              <a:t>测试</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zh-CN" altLang="en-US" sz="2400" dirty="0">
                <a:solidFill>
                  <a:srgbClr val="FF0000"/>
                </a:solidFill>
                <a:latin typeface="Songti SC" panose="02010600040101010101" pitchFamily="2" charset="-122"/>
                <a:ea typeface="Songti SC" panose="02010600040101010101" pitchFamily="2" charset="-122"/>
              </a:rPr>
              <a:t>代码检查</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，以及</a:t>
            </a:r>
            <a:r>
              <a:rPr lang="zh-CN" altLang="en-US" sz="2400" dirty="0">
                <a:solidFill>
                  <a:srgbClr val="FF0000"/>
                </a:solidFill>
                <a:latin typeface="Songti SC" panose="02010600040101010101" pitchFamily="2" charset="-122"/>
                <a:ea typeface="Songti SC" panose="02010600040101010101" pitchFamily="2" charset="-122"/>
              </a:rPr>
              <a:t>打包程序</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zh-CN" altLang="en-US" sz="2400" dirty="0">
                <a:solidFill>
                  <a:srgbClr val="FF0000"/>
                </a:solidFill>
                <a:latin typeface="Songti SC" panose="02010600040101010101" pitchFamily="2" charset="-122"/>
                <a:ea typeface="Songti SC" panose="02010600040101010101" pitchFamily="2" charset="-122"/>
              </a:rPr>
              <a:t>部署</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（发布）到应用服务器上。从配置管理工具上下载最新源代码后，所有的后续工作几乎都可以通过构建工具完成。</a:t>
            </a:r>
          </a:p>
        </p:txBody>
      </p:sp>
    </p:spTree>
    <p:extLst>
      <p:ext uri="{BB962C8B-B14F-4D97-AF65-F5344CB8AC3E}">
        <p14:creationId xmlns:p14="http://schemas.microsoft.com/office/powerpoint/2010/main" val="121190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4576894" cy="424732"/>
          </a:xfrm>
        </p:spPr>
        <p:txBody>
          <a:bodyPr/>
          <a:lstStyle/>
          <a:p>
            <a:r>
              <a:rPr lang="en-US" altLang="zh-CN" dirty="0"/>
              <a:t>CI</a:t>
            </a:r>
            <a:r>
              <a:rPr lang="zh-CN" altLang="en-US" dirty="0"/>
              <a:t> </a:t>
            </a:r>
            <a:r>
              <a:rPr lang="en-US" altLang="zh-CN" dirty="0"/>
              <a:t>/</a:t>
            </a:r>
            <a:r>
              <a:rPr lang="zh-CN" altLang="en-US" dirty="0"/>
              <a:t> </a:t>
            </a:r>
            <a:r>
              <a:rPr lang="en-US" altLang="zh-CN" dirty="0"/>
              <a:t>CD</a:t>
            </a:r>
            <a:r>
              <a:rPr lang="zh-CN" altLang="en-US" dirty="0"/>
              <a:t> </a:t>
            </a:r>
            <a:r>
              <a:rPr lang="en-US" altLang="zh-CN" dirty="0"/>
              <a:t>–</a:t>
            </a:r>
            <a:r>
              <a:rPr lang="zh-CN" altLang="en-US" dirty="0"/>
              <a:t> 持续集成 </a:t>
            </a:r>
            <a:r>
              <a:rPr lang="en-US" altLang="zh-CN" dirty="0"/>
              <a:t>-</a:t>
            </a:r>
            <a:r>
              <a:rPr lang="zh-CN" altLang="en-US" dirty="0"/>
              <a:t> 自动化构建</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792437" y="2197669"/>
            <a:ext cx="10607126" cy="3422925"/>
          </a:xfrm>
          <a:prstGeom prst="rect">
            <a:avLst/>
          </a:prstGeom>
        </p:spPr>
        <p:txBody>
          <a:bodyPr wrap="square">
            <a:spAutoFit/>
          </a:bodyPr>
          <a:lstStyle/>
          <a:p>
            <a:pPr algn="just">
              <a:lnSpc>
                <a:spcPct val="130000"/>
              </a:lnSpc>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 服务器</a:t>
            </a:r>
          </a:p>
          <a:p>
            <a:pPr marL="342900" indent="-34290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 服务器的主要作用就是提供一个</a:t>
            </a:r>
            <a:r>
              <a:rPr lang="zh-CN" altLang="en-US" sz="2400" dirty="0">
                <a:solidFill>
                  <a:srgbClr val="FF0000"/>
                </a:solidFill>
                <a:latin typeface="Songti SC" panose="02010600040101010101" pitchFamily="2" charset="-122"/>
                <a:ea typeface="Songti SC" panose="02010600040101010101" pitchFamily="2" charset="-122"/>
              </a:rPr>
              <a:t>平台</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，用于整合版本控制和构建工作，并</a:t>
            </a:r>
            <a:r>
              <a:rPr lang="zh-CN" altLang="en-US" sz="2400" dirty="0">
                <a:solidFill>
                  <a:srgbClr val="FF0000"/>
                </a:solidFill>
                <a:latin typeface="Songti SC" panose="02010600040101010101" pitchFamily="2" charset="-122"/>
                <a:ea typeface="Songti SC" panose="02010600040101010101" pitchFamily="2" charset="-122"/>
              </a:rPr>
              <a:t>管理</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zh-CN" altLang="en-US" sz="2400" dirty="0">
                <a:solidFill>
                  <a:srgbClr val="FF0000"/>
                </a:solidFill>
                <a:latin typeface="Songti SC" panose="02010600040101010101" pitchFamily="2" charset="-122"/>
                <a:ea typeface="Songti SC" panose="02010600040101010101" pitchFamily="2" charset="-122"/>
              </a:rPr>
              <a:t>控制</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自动化的持续集成。</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endParaRPr>
          </a:p>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开源软件中，比较有名的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 服务器包括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Jenkins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en-US" altLang="zh-CN" sz="2400" dirty="0" err="1">
                <a:solidFill>
                  <a:schemeClr val="tx1">
                    <a:lumMod val="75000"/>
                    <a:lumOff val="25000"/>
                  </a:schemeClr>
                </a:solidFill>
                <a:latin typeface="Songti SC" panose="02010600040101010101" pitchFamily="2" charset="-122"/>
                <a:ea typeface="Songti SC" panose="02010600040101010101" pitchFamily="2" charset="-122"/>
              </a:rPr>
              <a:t>CruiseControl</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Continuum</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。而比较有名的商业化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 服务器是</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TeamCity</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Bamboo</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Pulse</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等。</a:t>
            </a:r>
          </a:p>
        </p:txBody>
      </p:sp>
    </p:spTree>
    <p:extLst>
      <p:ext uri="{BB962C8B-B14F-4D97-AF65-F5344CB8AC3E}">
        <p14:creationId xmlns:p14="http://schemas.microsoft.com/office/powerpoint/2010/main" val="3038623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4576894" cy="424732"/>
          </a:xfrm>
        </p:spPr>
        <p:txBody>
          <a:bodyPr/>
          <a:lstStyle/>
          <a:p>
            <a:r>
              <a:rPr lang="en-US" altLang="zh-CN" dirty="0"/>
              <a:t>CI</a:t>
            </a:r>
            <a:r>
              <a:rPr lang="zh-CN" altLang="en-US" dirty="0"/>
              <a:t> </a:t>
            </a:r>
            <a:r>
              <a:rPr lang="en-US" altLang="zh-CN" dirty="0"/>
              <a:t>/</a:t>
            </a:r>
            <a:r>
              <a:rPr lang="zh-CN" altLang="en-US" dirty="0"/>
              <a:t> </a:t>
            </a:r>
            <a:r>
              <a:rPr lang="en-US" altLang="zh-CN" dirty="0"/>
              <a:t>CD</a:t>
            </a:r>
            <a:r>
              <a:rPr lang="zh-CN" altLang="en-US" dirty="0"/>
              <a:t> </a:t>
            </a:r>
            <a:r>
              <a:rPr lang="en-US" altLang="zh-CN" dirty="0"/>
              <a:t>–</a:t>
            </a:r>
            <a:r>
              <a:rPr lang="zh-CN" altLang="en-US" dirty="0"/>
              <a:t> 持续集成 </a:t>
            </a:r>
            <a:r>
              <a:rPr lang="en-US" altLang="zh-CN" dirty="0"/>
              <a:t>-</a:t>
            </a:r>
            <a:r>
              <a:rPr lang="zh-CN" altLang="en-US" dirty="0"/>
              <a:t> 自动化构建</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792437" y="2197669"/>
            <a:ext cx="10365893" cy="2462662"/>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其他工具</a:t>
            </a:r>
          </a:p>
          <a:p>
            <a:pPr algn="just">
              <a:lnSpc>
                <a:spcPct val="130000"/>
              </a:lnSpc>
            </a:pP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很多工具可以通过与构建工具、</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CI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工具相结合，来完成更多的自动测试、报告生成等工作。</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大体都是通过</a:t>
            </a:r>
            <a:r>
              <a:rPr lang="zh-CN" altLang="en-US" sz="2400" dirty="0">
                <a:solidFill>
                  <a:srgbClr val="FF0000"/>
                </a:solidFill>
                <a:latin typeface="Songti SC" panose="02010600040101010101" pitchFamily="2" charset="-122"/>
                <a:ea typeface="Songti SC" panose="02010600040101010101" pitchFamily="2" charset="-122"/>
              </a:rPr>
              <a:t>插件形式</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进行结合的。</a:t>
            </a:r>
          </a:p>
        </p:txBody>
      </p:sp>
    </p:spTree>
    <p:extLst>
      <p:ext uri="{BB962C8B-B14F-4D97-AF65-F5344CB8AC3E}">
        <p14:creationId xmlns:p14="http://schemas.microsoft.com/office/powerpoint/2010/main" val="2628914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4576894" cy="424732"/>
          </a:xfrm>
        </p:spPr>
        <p:txBody>
          <a:bodyPr/>
          <a:lstStyle/>
          <a:p>
            <a:r>
              <a:rPr lang="en-US" altLang="zh-CN" dirty="0"/>
              <a:t>CI</a:t>
            </a:r>
            <a:r>
              <a:rPr lang="zh-CN" altLang="en-US" dirty="0"/>
              <a:t> </a:t>
            </a:r>
            <a:r>
              <a:rPr lang="en-US" altLang="zh-CN" dirty="0"/>
              <a:t>/</a:t>
            </a:r>
            <a:r>
              <a:rPr lang="zh-CN" altLang="en-US" dirty="0"/>
              <a:t> </a:t>
            </a:r>
            <a:r>
              <a:rPr lang="en-US" altLang="zh-CN" dirty="0"/>
              <a:t>CD</a:t>
            </a:r>
            <a:r>
              <a:rPr lang="zh-CN" altLang="en-US" dirty="0"/>
              <a:t> </a:t>
            </a:r>
            <a:r>
              <a:rPr lang="en-US" altLang="zh-CN" dirty="0"/>
              <a:t>–</a:t>
            </a:r>
            <a:r>
              <a:rPr lang="zh-CN" altLang="en-US" dirty="0"/>
              <a:t> 持续集成 </a:t>
            </a:r>
            <a:r>
              <a:rPr lang="en-US" altLang="zh-CN" dirty="0"/>
              <a:t>-</a:t>
            </a:r>
            <a:r>
              <a:rPr lang="zh-CN" altLang="en-US" dirty="0"/>
              <a:t> 自动化构建</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1445406"/>
            <a:ext cx="10365893" cy="3903056"/>
          </a:xfrm>
          <a:prstGeom prst="rect">
            <a:avLst/>
          </a:prstGeom>
        </p:spPr>
        <p:txBody>
          <a:bodyPr wrap="square">
            <a:spAutoFit/>
          </a:bodyPr>
          <a:lstStyle/>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自动化测试</a:t>
            </a:r>
          </a:p>
          <a:p>
            <a:pPr marL="342900" indent="-34290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自动化测试是持续集成必不可少的一部分</a:t>
            </a: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测试自动化是使用特定的软件（独立于被测试的软件）来控制测试的执行以及比较实际输出与预期输出。</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marL="342900" indent="-34290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endParaRPr>
          </a:p>
          <a:p>
            <a:pPr algn="just">
              <a:lnSpc>
                <a:spcPct val="130000"/>
              </a:lnSpc>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自动化测试还包括</a:t>
            </a:r>
            <a:r>
              <a:rPr lang="zh-CN" altLang="en-US" sz="2400" dirty="0">
                <a:solidFill>
                  <a:srgbClr val="FF0000"/>
                </a:solidFill>
                <a:latin typeface="Songti SC" panose="02010600040101010101" pitchFamily="2" charset="-122"/>
                <a:ea typeface="Songti SC" panose="02010600040101010101" pitchFamily="2" charset="-122"/>
              </a:rPr>
              <a:t>单元测试</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zh-CN" altLang="en-US" sz="2400" dirty="0">
                <a:solidFill>
                  <a:srgbClr val="FF0000"/>
                </a:solidFill>
                <a:latin typeface="Songti SC" panose="02010600040101010101" pitchFamily="2" charset="-122"/>
                <a:ea typeface="Songti SC" panose="02010600040101010101" pitchFamily="2" charset="-122"/>
              </a:rPr>
              <a:t>集成测试</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zh-CN" altLang="en-US" sz="2400" dirty="0">
                <a:solidFill>
                  <a:srgbClr val="FF0000"/>
                </a:solidFill>
                <a:latin typeface="Songti SC" panose="02010600040101010101" pitchFamily="2" charset="-122"/>
                <a:ea typeface="Songti SC" panose="02010600040101010101" pitchFamily="2" charset="-122"/>
              </a:rPr>
              <a:t>系统测试</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zh-CN" altLang="en-US" sz="2400" dirty="0">
                <a:solidFill>
                  <a:srgbClr val="FF0000"/>
                </a:solidFill>
                <a:latin typeface="Songti SC" panose="02010600040101010101" pitchFamily="2" charset="-122"/>
                <a:ea typeface="Songti SC" panose="02010600040101010101" pitchFamily="2" charset="-122"/>
              </a:rPr>
              <a:t>验收测试</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a:t>
            </a:r>
            <a:r>
              <a:rPr lang="zh-CN" altLang="en-US" sz="2400" dirty="0">
                <a:solidFill>
                  <a:srgbClr val="FF0000"/>
                </a:solidFill>
                <a:latin typeface="Songti SC" panose="02010600040101010101" pitchFamily="2" charset="-122"/>
                <a:ea typeface="Songti SC" panose="02010600040101010101" pitchFamily="2" charset="-122"/>
              </a:rPr>
              <a:t>性能测试</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等，在不同的场景下，它们都能为软件开发带来极大的价值。</a:t>
            </a:r>
          </a:p>
        </p:txBody>
      </p:sp>
    </p:spTree>
    <p:extLst>
      <p:ext uri="{BB962C8B-B14F-4D97-AF65-F5344CB8AC3E}">
        <p14:creationId xmlns:p14="http://schemas.microsoft.com/office/powerpoint/2010/main" val="2854758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765501" cy="424732"/>
          </a:xfrm>
        </p:spPr>
        <p:txBody>
          <a:bodyPr/>
          <a:lstStyle/>
          <a:p>
            <a:r>
              <a:rPr lang="en-US" altLang="zh-CN" dirty="0"/>
              <a:t>CI</a:t>
            </a:r>
            <a:r>
              <a:rPr lang="zh-CN" altLang="en-US" dirty="0"/>
              <a:t> </a:t>
            </a:r>
            <a:r>
              <a:rPr lang="en-US" altLang="zh-CN" dirty="0"/>
              <a:t>/</a:t>
            </a:r>
            <a:r>
              <a:rPr lang="zh-CN" altLang="en-US" dirty="0"/>
              <a:t> </a:t>
            </a:r>
            <a:r>
              <a:rPr lang="en-US" altLang="zh-CN" dirty="0"/>
              <a:t>CD</a:t>
            </a:r>
            <a:r>
              <a:rPr lang="zh-CN" altLang="en-US" dirty="0"/>
              <a:t> </a:t>
            </a:r>
            <a:r>
              <a:rPr lang="en-US" altLang="zh-CN" dirty="0"/>
              <a:t>–</a:t>
            </a:r>
            <a:r>
              <a:rPr lang="zh-CN" altLang="en-US" dirty="0"/>
              <a:t> 持续交付</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pic>
        <p:nvPicPr>
          <p:cNvPr id="2" name="Picture 1">
            <a:extLst>
              <a:ext uri="{FF2B5EF4-FFF2-40B4-BE49-F238E27FC236}">
                <a16:creationId xmlns:a16="http://schemas.microsoft.com/office/drawing/2014/main" id="{0095B97C-0B67-5D42-8F65-CA1DDC9A0E47}"/>
              </a:ext>
            </a:extLst>
          </p:cNvPr>
          <p:cNvPicPr>
            <a:picLocks noChangeAspect="1"/>
          </p:cNvPicPr>
          <p:nvPr/>
        </p:nvPicPr>
        <p:blipFill>
          <a:blip r:embed="rId3"/>
          <a:stretch>
            <a:fillRect/>
          </a:stretch>
        </p:blipFill>
        <p:spPr>
          <a:xfrm>
            <a:off x="695325" y="2020521"/>
            <a:ext cx="11120495" cy="2112894"/>
          </a:xfrm>
          <a:prstGeom prst="rect">
            <a:avLst/>
          </a:prstGeom>
        </p:spPr>
      </p:pic>
    </p:spTree>
    <p:extLst>
      <p:ext uri="{BB962C8B-B14F-4D97-AF65-F5344CB8AC3E}">
        <p14:creationId xmlns:p14="http://schemas.microsoft.com/office/powerpoint/2010/main" val="410382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74A3D85-9D33-4479-8D9C-ADC51F0CC9DC}"/>
              </a:ext>
            </a:extLst>
          </p:cNvPr>
          <p:cNvSpPr>
            <a:spLocks noGrp="1"/>
          </p:cNvSpPr>
          <p:nvPr>
            <p:ph type="body" sz="quarter" idx="10"/>
          </p:nvPr>
        </p:nvSpPr>
        <p:spPr>
          <a:xfrm>
            <a:off x="2008677" y="2255717"/>
            <a:ext cx="1928733" cy="590931"/>
          </a:xfrm>
        </p:spPr>
        <p:txBody>
          <a:bodyPr/>
          <a:lstStyle/>
          <a:p>
            <a:r>
              <a:rPr kumimoji="1" lang="en-US" altLang="zh-CN" dirty="0"/>
              <a:t>DevOps</a:t>
            </a:r>
            <a:endParaRPr kumimoji="1" lang="zh-CN" altLang="en-US" dirty="0"/>
          </a:p>
        </p:txBody>
      </p:sp>
      <p:sp>
        <p:nvSpPr>
          <p:cNvPr id="3" name="文本占位符 2">
            <a:extLst>
              <a:ext uri="{FF2B5EF4-FFF2-40B4-BE49-F238E27FC236}">
                <a16:creationId xmlns:a16="http://schemas.microsoft.com/office/drawing/2014/main" id="{E76C67D6-E53A-441C-9A66-128E321C160F}"/>
              </a:ext>
            </a:extLst>
          </p:cNvPr>
          <p:cNvSpPr>
            <a:spLocks noGrp="1"/>
          </p:cNvSpPr>
          <p:nvPr>
            <p:ph type="body" sz="quarter" idx="11"/>
          </p:nvPr>
        </p:nvSpPr>
        <p:spPr/>
        <p:txBody>
          <a:bodyPr/>
          <a:lstStyle/>
          <a:p>
            <a:r>
              <a:rPr lang="en-US" altLang="zh-CN" dirty="0"/>
              <a:t>1</a:t>
            </a:r>
            <a:endParaRPr lang="zh-CN" altLang="en-US" dirty="0"/>
          </a:p>
        </p:txBody>
      </p:sp>
      <p:sp>
        <p:nvSpPr>
          <p:cNvPr id="4" name="文本占位符 3">
            <a:extLst>
              <a:ext uri="{FF2B5EF4-FFF2-40B4-BE49-F238E27FC236}">
                <a16:creationId xmlns:a16="http://schemas.microsoft.com/office/drawing/2014/main" id="{FCBE395D-756C-4456-B769-48481F9DEA39}"/>
              </a:ext>
            </a:extLst>
          </p:cNvPr>
          <p:cNvSpPr>
            <a:spLocks noGrp="1"/>
          </p:cNvSpPr>
          <p:nvPr>
            <p:ph type="body" sz="quarter" idx="12"/>
          </p:nvPr>
        </p:nvSpPr>
        <p:spPr>
          <a:xfrm>
            <a:off x="2008677" y="2866311"/>
            <a:ext cx="1297150" cy="424732"/>
          </a:xfrm>
        </p:spPr>
        <p:txBody>
          <a:bodyPr/>
          <a:lstStyle/>
          <a:p>
            <a:r>
              <a:rPr lang="af-ZA" altLang="zh-CN" dirty="0" err="1"/>
              <a:t>DevOps</a:t>
            </a:r>
            <a:endParaRPr lang="zh-CN" altLang="en-US" dirty="0"/>
          </a:p>
        </p:txBody>
      </p:sp>
      <p:sp>
        <p:nvSpPr>
          <p:cNvPr id="7" name="Text Placeholder 6">
            <a:extLst>
              <a:ext uri="{FF2B5EF4-FFF2-40B4-BE49-F238E27FC236}">
                <a16:creationId xmlns:a16="http://schemas.microsoft.com/office/drawing/2014/main" id="{A591FFC4-788E-6643-8DAE-F1B5B0922682}"/>
              </a:ext>
            </a:extLst>
          </p:cNvPr>
          <p:cNvSpPr>
            <a:spLocks noGrp="1"/>
          </p:cNvSpPr>
          <p:nvPr>
            <p:ph type="body" sz="quarter" idx="13"/>
          </p:nvPr>
        </p:nvSpPr>
        <p:spPr/>
        <p:txBody>
          <a:bodyPr/>
          <a:lstStyle/>
          <a:p>
            <a:endParaRPr lang="en-CN"/>
          </a:p>
        </p:txBody>
      </p:sp>
    </p:spTree>
    <p:extLst>
      <p:ext uri="{BB962C8B-B14F-4D97-AF65-F5344CB8AC3E}">
        <p14:creationId xmlns:p14="http://schemas.microsoft.com/office/powerpoint/2010/main" val="10882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765501" cy="424732"/>
          </a:xfrm>
        </p:spPr>
        <p:txBody>
          <a:bodyPr/>
          <a:lstStyle/>
          <a:p>
            <a:r>
              <a:rPr lang="en-US" altLang="zh-CN" dirty="0"/>
              <a:t>CI</a:t>
            </a:r>
            <a:r>
              <a:rPr lang="zh-CN" altLang="en-US" dirty="0"/>
              <a:t> </a:t>
            </a:r>
            <a:r>
              <a:rPr lang="en-US" altLang="zh-CN" dirty="0"/>
              <a:t>/</a:t>
            </a:r>
            <a:r>
              <a:rPr lang="zh-CN" altLang="en-US" dirty="0"/>
              <a:t> </a:t>
            </a:r>
            <a:r>
              <a:rPr lang="en-US" altLang="zh-CN" dirty="0"/>
              <a:t>CD</a:t>
            </a:r>
            <a:r>
              <a:rPr lang="zh-CN" altLang="en-US" dirty="0"/>
              <a:t> </a:t>
            </a:r>
            <a:r>
              <a:rPr lang="en-US" altLang="zh-CN" dirty="0"/>
              <a:t>–</a:t>
            </a:r>
            <a:r>
              <a:rPr lang="zh-CN" altLang="en-US" dirty="0"/>
              <a:t> 持续交付</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pic>
        <p:nvPicPr>
          <p:cNvPr id="2" name="Picture 1">
            <a:extLst>
              <a:ext uri="{FF2B5EF4-FFF2-40B4-BE49-F238E27FC236}">
                <a16:creationId xmlns:a16="http://schemas.microsoft.com/office/drawing/2014/main" id="{0CC71309-9B6E-AA4A-96EC-64F01871069A}"/>
              </a:ext>
            </a:extLst>
          </p:cNvPr>
          <p:cNvPicPr>
            <a:picLocks noChangeAspect="1"/>
          </p:cNvPicPr>
          <p:nvPr/>
        </p:nvPicPr>
        <p:blipFill>
          <a:blip r:embed="rId3"/>
          <a:stretch>
            <a:fillRect/>
          </a:stretch>
        </p:blipFill>
        <p:spPr>
          <a:xfrm>
            <a:off x="3715506" y="160408"/>
            <a:ext cx="8409530" cy="6054862"/>
          </a:xfrm>
          <a:prstGeom prst="rect">
            <a:avLst/>
          </a:prstGeom>
        </p:spPr>
      </p:pic>
    </p:spTree>
    <p:extLst>
      <p:ext uri="{BB962C8B-B14F-4D97-AF65-F5344CB8AC3E}">
        <p14:creationId xmlns:p14="http://schemas.microsoft.com/office/powerpoint/2010/main" val="1011756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765501" cy="424732"/>
          </a:xfrm>
        </p:spPr>
        <p:txBody>
          <a:bodyPr/>
          <a:lstStyle/>
          <a:p>
            <a:r>
              <a:rPr lang="en-US" altLang="zh-CN" dirty="0"/>
              <a:t>CI</a:t>
            </a:r>
            <a:r>
              <a:rPr lang="zh-CN" altLang="en-US" dirty="0"/>
              <a:t> </a:t>
            </a:r>
            <a:r>
              <a:rPr lang="en-US" altLang="zh-CN" dirty="0"/>
              <a:t>/</a:t>
            </a:r>
            <a:r>
              <a:rPr lang="zh-CN" altLang="en-US" dirty="0"/>
              <a:t> </a:t>
            </a:r>
            <a:r>
              <a:rPr lang="en-US" altLang="zh-CN" dirty="0"/>
              <a:t>CD</a:t>
            </a:r>
            <a:r>
              <a:rPr lang="zh-CN" altLang="en-US" dirty="0"/>
              <a:t> </a:t>
            </a:r>
            <a:r>
              <a:rPr lang="en-US" altLang="zh-CN" dirty="0"/>
              <a:t>–</a:t>
            </a:r>
            <a:r>
              <a:rPr lang="zh-CN" altLang="en-US" dirty="0"/>
              <a:t> 持续部署</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2</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80260" y="2090741"/>
            <a:ext cx="9801986" cy="1982530"/>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持续部署与持续交付之间的差异就是前者将</a:t>
            </a:r>
            <a:r>
              <a:rPr lang="zh-CN" altLang="en-US" sz="2400" dirty="0">
                <a:solidFill>
                  <a:srgbClr val="FF0000"/>
                </a:solidFill>
                <a:latin typeface="Songti SC" panose="02010600040101010101" pitchFamily="2" charset="-122"/>
                <a:ea typeface="Songti SC" panose="02010600040101010101" pitchFamily="2" charset="-122"/>
              </a:rPr>
              <a:t>部署自动化</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了。</a:t>
            </a:r>
          </a:p>
          <a:p>
            <a:pPr marL="285750" indent="-285750" algn="just">
              <a:lnSpc>
                <a:spcPct val="130000"/>
              </a:lnSpc>
              <a:buFont typeface="Arial" panose="020B0604020202020204" pitchFamily="34" charset="0"/>
              <a:buChar char="•"/>
            </a:pPr>
            <a:r>
              <a:rPr lang="zh-CN" altLang="en-US" sz="2400" dirty="0">
                <a:solidFill>
                  <a:srgbClr val="FF0000"/>
                </a:solidFill>
                <a:latin typeface="Songti SC" panose="02010600040101010101" pitchFamily="2" charset="-122"/>
                <a:ea typeface="Songti SC" panose="02010600040101010101" pitchFamily="2" charset="-122"/>
              </a:rPr>
              <a:t>前提</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是自动化测试的覆盖率足够高。</a:t>
            </a:r>
          </a:p>
          <a:p>
            <a:pPr marL="285750" indent="-285750" algn="just">
              <a:lnSpc>
                <a:spcPct val="130000"/>
              </a:lnSpc>
              <a:buFont typeface="Arial" panose="020B0604020202020204" pitchFamily="34" charset="0"/>
              <a:buChar char="•"/>
            </a:pPr>
            <a:r>
              <a:rPr lang="zh-CN" altLang="en-US" sz="2400" dirty="0">
                <a:solidFill>
                  <a:srgbClr val="FF0000"/>
                </a:solidFill>
                <a:latin typeface="Songti SC" panose="02010600040101010101" pitchFamily="2" charset="-122"/>
                <a:ea typeface="Songti SC" panose="02010600040101010101" pitchFamily="2" charset="-122"/>
              </a:rPr>
              <a:t>好处</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是能减少运维的工作量，缩短新特性从开发到实际交付的周期。</a:t>
            </a: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pic>
        <p:nvPicPr>
          <p:cNvPr id="2" name="Picture 1">
            <a:extLst>
              <a:ext uri="{FF2B5EF4-FFF2-40B4-BE49-F238E27FC236}">
                <a16:creationId xmlns:a16="http://schemas.microsoft.com/office/drawing/2014/main" id="{8D2C4230-0A9E-C14A-BB22-074F3552F312}"/>
              </a:ext>
            </a:extLst>
          </p:cNvPr>
          <p:cNvPicPr>
            <a:picLocks noChangeAspect="1"/>
          </p:cNvPicPr>
          <p:nvPr/>
        </p:nvPicPr>
        <p:blipFill>
          <a:blip r:embed="rId3"/>
          <a:stretch>
            <a:fillRect/>
          </a:stretch>
        </p:blipFill>
        <p:spPr>
          <a:xfrm>
            <a:off x="381779" y="4452054"/>
            <a:ext cx="11346395" cy="2155815"/>
          </a:xfrm>
          <a:prstGeom prst="rect">
            <a:avLst/>
          </a:prstGeom>
        </p:spPr>
      </p:pic>
    </p:spTree>
    <p:extLst>
      <p:ext uri="{BB962C8B-B14F-4D97-AF65-F5344CB8AC3E}">
        <p14:creationId xmlns:p14="http://schemas.microsoft.com/office/powerpoint/2010/main" val="531922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A6DBC08B-E316-4871-B9C1-04CDD63700AF}"/>
              </a:ext>
            </a:extLst>
          </p:cNvPr>
          <p:cNvSpPr>
            <a:spLocks noGrp="1"/>
          </p:cNvSpPr>
          <p:nvPr>
            <p:ph type="body" sz="quarter" idx="10"/>
          </p:nvPr>
        </p:nvSpPr>
        <p:spPr>
          <a:xfrm>
            <a:off x="2008677" y="2255717"/>
            <a:ext cx="3288080" cy="590931"/>
          </a:xfrm>
        </p:spPr>
        <p:txBody>
          <a:bodyPr/>
          <a:lstStyle/>
          <a:p>
            <a:r>
              <a:rPr lang="en-US" altLang="zh-CN" dirty="0"/>
              <a:t>GitLab</a:t>
            </a:r>
            <a:r>
              <a:rPr lang="zh-CN" altLang="en-US" dirty="0"/>
              <a:t> </a:t>
            </a:r>
            <a:r>
              <a:rPr lang="en-US" altLang="zh-CN" dirty="0"/>
              <a:t>CI</a:t>
            </a:r>
            <a:r>
              <a:rPr lang="zh-CN" altLang="en-US" dirty="0"/>
              <a:t> </a:t>
            </a:r>
            <a:r>
              <a:rPr lang="en-US" altLang="zh-CN" dirty="0"/>
              <a:t>/</a:t>
            </a:r>
            <a:r>
              <a:rPr lang="zh-CN" altLang="en-US" dirty="0"/>
              <a:t> </a:t>
            </a:r>
            <a:r>
              <a:rPr lang="en-US" altLang="zh-CN" dirty="0"/>
              <a:t>CD</a:t>
            </a:r>
            <a:endParaRPr lang="zh-CN" altLang="en-US" dirty="0"/>
          </a:p>
        </p:txBody>
      </p:sp>
      <p:sp>
        <p:nvSpPr>
          <p:cNvPr id="8" name="文本占位符 7">
            <a:extLst>
              <a:ext uri="{FF2B5EF4-FFF2-40B4-BE49-F238E27FC236}">
                <a16:creationId xmlns:a16="http://schemas.microsoft.com/office/drawing/2014/main" id="{D75FD36D-69B8-4343-A746-C6E596C59846}"/>
              </a:ext>
            </a:extLst>
          </p:cNvPr>
          <p:cNvSpPr>
            <a:spLocks noGrp="1"/>
          </p:cNvSpPr>
          <p:nvPr>
            <p:ph type="body" sz="quarter" idx="11"/>
          </p:nvPr>
        </p:nvSpPr>
        <p:spPr>
          <a:xfrm>
            <a:off x="546024" y="1847652"/>
            <a:ext cx="1603324" cy="2848472"/>
          </a:xfrm>
        </p:spPr>
        <p:txBody>
          <a:bodyPr/>
          <a:lstStyle/>
          <a:p>
            <a:r>
              <a:rPr lang="en-US" altLang="zh-CN" dirty="0"/>
              <a:t>3</a:t>
            </a:r>
            <a:endParaRPr lang="zh-CN" altLang="en-US" dirty="0"/>
          </a:p>
        </p:txBody>
      </p:sp>
      <p:sp>
        <p:nvSpPr>
          <p:cNvPr id="9" name="文本占位符 8">
            <a:extLst>
              <a:ext uri="{FF2B5EF4-FFF2-40B4-BE49-F238E27FC236}">
                <a16:creationId xmlns:a16="http://schemas.microsoft.com/office/drawing/2014/main" id="{B3C4AF43-7370-4778-BAC2-512CE2311DEC}"/>
              </a:ext>
            </a:extLst>
          </p:cNvPr>
          <p:cNvSpPr>
            <a:spLocks noGrp="1"/>
          </p:cNvSpPr>
          <p:nvPr>
            <p:ph type="body" sz="quarter" idx="12"/>
          </p:nvPr>
        </p:nvSpPr>
        <p:spPr>
          <a:xfrm>
            <a:off x="2008677" y="2866311"/>
            <a:ext cx="2185214" cy="424732"/>
          </a:xfrm>
        </p:spPr>
        <p:txBody>
          <a:bodyPr/>
          <a:lstStyle/>
          <a:p>
            <a:r>
              <a:rPr lang="en-US" altLang="zh-CN" dirty="0"/>
              <a:t>GitLab</a:t>
            </a:r>
            <a:r>
              <a:rPr lang="zh-CN" altLang="en-US" dirty="0"/>
              <a:t> </a:t>
            </a:r>
            <a:r>
              <a:rPr lang="en-US" altLang="zh-CN" dirty="0"/>
              <a:t>CI</a:t>
            </a:r>
            <a:r>
              <a:rPr lang="zh-CN" altLang="en-US" dirty="0"/>
              <a:t> </a:t>
            </a:r>
            <a:r>
              <a:rPr lang="en-US" altLang="zh-CN" dirty="0"/>
              <a:t>/</a:t>
            </a:r>
            <a:r>
              <a:rPr lang="zh-CN" altLang="en-US" dirty="0"/>
              <a:t> </a:t>
            </a:r>
            <a:r>
              <a:rPr lang="en-US" altLang="zh-CN" dirty="0"/>
              <a:t>CD</a:t>
            </a:r>
            <a:endParaRPr lang="af-ZA" altLang="zh-CN" dirty="0"/>
          </a:p>
        </p:txBody>
      </p:sp>
      <p:sp>
        <p:nvSpPr>
          <p:cNvPr id="3" name="Text Placeholder 2">
            <a:extLst>
              <a:ext uri="{FF2B5EF4-FFF2-40B4-BE49-F238E27FC236}">
                <a16:creationId xmlns:a16="http://schemas.microsoft.com/office/drawing/2014/main" id="{03C79A1B-A0D3-DC4B-BEBF-AF9A00072D40}"/>
              </a:ext>
            </a:extLst>
          </p:cNvPr>
          <p:cNvSpPr>
            <a:spLocks noGrp="1"/>
          </p:cNvSpPr>
          <p:nvPr>
            <p:ph type="body" sz="quarter" idx="13"/>
          </p:nvPr>
        </p:nvSpPr>
        <p:spPr/>
        <p:txBody>
          <a:bodyPr/>
          <a:lstStyle/>
          <a:p>
            <a:endParaRPr lang="en-CN"/>
          </a:p>
        </p:txBody>
      </p:sp>
    </p:spTree>
    <p:extLst>
      <p:ext uri="{BB962C8B-B14F-4D97-AF65-F5344CB8AC3E}">
        <p14:creationId xmlns:p14="http://schemas.microsoft.com/office/powerpoint/2010/main" val="84567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250937" cy="424732"/>
          </a:xfrm>
        </p:spPr>
        <p:txBody>
          <a:bodyPr/>
          <a:lstStyle/>
          <a:p>
            <a:r>
              <a:rPr lang="en-US" altLang="zh-CN" dirty="0"/>
              <a:t>GitLab</a:t>
            </a:r>
            <a:r>
              <a:rPr lang="zh-CN" altLang="en-US" dirty="0"/>
              <a:t> </a:t>
            </a:r>
            <a:r>
              <a:rPr lang="en-US" altLang="zh-CN" dirty="0"/>
              <a:t>CI</a:t>
            </a:r>
            <a:r>
              <a:rPr lang="zh-CN" altLang="en-US" dirty="0"/>
              <a:t> </a:t>
            </a:r>
            <a:r>
              <a:rPr lang="en-US" altLang="zh-CN" dirty="0"/>
              <a:t>/</a:t>
            </a:r>
            <a:r>
              <a:rPr lang="zh-CN" altLang="en-US" dirty="0"/>
              <a:t> </a:t>
            </a:r>
            <a:r>
              <a:rPr lang="en-US" altLang="zh-CN" dirty="0"/>
              <a:t>CD</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3</a:t>
            </a:r>
            <a:endParaRPr lang="zh-CN" altLang="en-US" dirty="0"/>
          </a:p>
        </p:txBody>
      </p:sp>
      <p:pic>
        <p:nvPicPr>
          <p:cNvPr id="2" name="Picture 1">
            <a:extLst>
              <a:ext uri="{FF2B5EF4-FFF2-40B4-BE49-F238E27FC236}">
                <a16:creationId xmlns:a16="http://schemas.microsoft.com/office/drawing/2014/main" id="{CEF1EB86-A54A-FE49-AF63-0673AB78979D}"/>
              </a:ext>
            </a:extLst>
          </p:cNvPr>
          <p:cNvPicPr>
            <a:picLocks noChangeAspect="1"/>
          </p:cNvPicPr>
          <p:nvPr/>
        </p:nvPicPr>
        <p:blipFill>
          <a:blip r:embed="rId3"/>
          <a:stretch>
            <a:fillRect/>
          </a:stretch>
        </p:blipFill>
        <p:spPr>
          <a:xfrm>
            <a:off x="829499" y="1642164"/>
            <a:ext cx="10770153" cy="4308061"/>
          </a:xfrm>
          <a:prstGeom prst="rect">
            <a:avLst/>
          </a:prstGeom>
        </p:spPr>
      </p:pic>
    </p:spTree>
    <p:extLst>
      <p:ext uri="{BB962C8B-B14F-4D97-AF65-F5344CB8AC3E}">
        <p14:creationId xmlns:p14="http://schemas.microsoft.com/office/powerpoint/2010/main" val="26589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250937" cy="424732"/>
          </a:xfrm>
        </p:spPr>
        <p:txBody>
          <a:bodyPr/>
          <a:lstStyle/>
          <a:p>
            <a:r>
              <a:rPr lang="en-US" altLang="zh-CN" dirty="0"/>
              <a:t>GitLab</a:t>
            </a:r>
            <a:r>
              <a:rPr lang="zh-CN" altLang="en-US" dirty="0"/>
              <a:t> </a:t>
            </a:r>
            <a:r>
              <a:rPr lang="en-US" altLang="zh-CN" dirty="0"/>
              <a:t>CI</a:t>
            </a:r>
            <a:r>
              <a:rPr lang="zh-CN" altLang="en-US" dirty="0"/>
              <a:t> </a:t>
            </a:r>
            <a:r>
              <a:rPr lang="en-US" altLang="zh-CN" dirty="0"/>
              <a:t>/</a:t>
            </a:r>
            <a:r>
              <a:rPr lang="zh-CN" altLang="en-US" dirty="0"/>
              <a:t> </a:t>
            </a:r>
            <a:r>
              <a:rPr lang="en-US" altLang="zh-CN" dirty="0"/>
              <a:t>CD</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a:xfrm>
            <a:off x="531020" y="594183"/>
            <a:ext cx="298480" cy="313932"/>
          </a:xfrm>
        </p:spPr>
        <p:txBody>
          <a:bodyPr/>
          <a:lstStyle/>
          <a:p>
            <a:r>
              <a:rPr lang="en-US" altLang="zh-CN" dirty="0"/>
              <a:t>3</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839510" y="1216097"/>
            <a:ext cx="9550194" cy="4383188"/>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添加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r>
              <a:rPr lang="en-US" altLang="zh-CN" sz="2400" dirty="0" err="1">
                <a:solidFill>
                  <a:schemeClr val="tx1">
                    <a:lumMod val="75000"/>
                    <a:lumOff val="25000"/>
                  </a:schemeClr>
                </a:solidFill>
                <a:latin typeface="Songti SC" panose="02010600040101010101" pitchFamily="2" charset="-122"/>
                <a:ea typeface="Songti SC" panose="02010600040101010101" pitchFamily="2" charset="-122"/>
                <a:cs typeface="+mn-ea"/>
                <a:sym typeface="+mn-lt"/>
              </a:rPr>
              <a:t>gitlab-ci.yml</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到项目的根目录</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742939" lvl="1"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这个文件是你定义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ci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任务的地方，每一次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push</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代码到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repository</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r>
              <a:rPr lang="en-US" altLang="zh-CN" sz="2400" dirty="0" err="1">
                <a:solidFill>
                  <a:schemeClr val="tx1">
                    <a:lumMod val="75000"/>
                    <a:lumOff val="25000"/>
                  </a:schemeClr>
                </a:solidFill>
                <a:latin typeface="Songti SC" panose="02010600040101010101" pitchFamily="2" charset="-122"/>
                <a:ea typeface="Songti SC" panose="02010600040101010101" pitchFamily="2" charset="-122"/>
                <a:cs typeface="+mn-ea"/>
                <a:sym typeface="+mn-lt"/>
              </a:rPr>
              <a:t>gitlab</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都会扫描这个文件，按照上面的配置执行相应的任务。</a:t>
            </a: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配置一个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Runner</a:t>
            </a:r>
          </a:p>
          <a:p>
            <a:pPr marL="742939" lvl="1" indent="-285750" algn="just">
              <a:lnSpc>
                <a:spcPct val="130000"/>
              </a:lnSpc>
              <a:buFont typeface="Arial" panose="020B0604020202020204" pitchFamily="34" charset="0"/>
              <a:buChar char="•"/>
            </a:pPr>
            <a:r>
              <a:rPr lang="en-US" altLang="zh-CN" sz="2400" dirty="0" err="1">
                <a:solidFill>
                  <a:schemeClr val="tx1">
                    <a:lumMod val="75000"/>
                    <a:lumOff val="25000"/>
                  </a:schemeClr>
                </a:solidFill>
                <a:latin typeface="Songti SC" panose="02010600040101010101" pitchFamily="2" charset="-122"/>
                <a:ea typeface="Songti SC" panose="02010600040101010101" pitchFamily="2" charset="-122"/>
                <a:cs typeface="+mn-ea"/>
                <a:sym typeface="+mn-lt"/>
              </a:rPr>
              <a:t>gitlab</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runner</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是运行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ci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任务的角色，可以是一个虚拟机，一个物理机，或者一个 </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docker</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容器，甚至容器集群，它和 </a:t>
            </a:r>
            <a:r>
              <a:rPr lang="en-US" altLang="zh-CN" sz="2400" dirty="0" err="1">
                <a:solidFill>
                  <a:schemeClr val="tx1">
                    <a:lumMod val="75000"/>
                    <a:lumOff val="25000"/>
                  </a:schemeClr>
                </a:solidFill>
                <a:latin typeface="Songti SC" panose="02010600040101010101" pitchFamily="2" charset="-122"/>
                <a:ea typeface="Songti SC" panose="02010600040101010101" pitchFamily="2" charset="-122"/>
                <a:cs typeface="+mn-ea"/>
                <a:sym typeface="+mn-lt"/>
              </a:rPr>
              <a:t>gitlab</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通过 </a:t>
            </a:r>
            <a:r>
              <a:rPr lang="en-US" altLang="zh-CN" sz="2400" dirty="0" err="1">
                <a:solidFill>
                  <a:schemeClr val="tx1">
                    <a:lumMod val="75000"/>
                    <a:lumOff val="25000"/>
                  </a:schemeClr>
                </a:solidFill>
                <a:latin typeface="Songti SC" panose="02010600040101010101" pitchFamily="2" charset="-122"/>
                <a:ea typeface="Songti SC" panose="02010600040101010101" pitchFamily="2" charset="-122"/>
                <a:cs typeface="+mn-ea"/>
                <a:sym typeface="+mn-lt"/>
              </a:rPr>
              <a:t>api</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进行通信，所以唯一要求是</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runner</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到</a:t>
            </a:r>
            <a:r>
              <a:rPr lang="en-US" altLang="zh-CN" sz="2400" dirty="0" err="1">
                <a:solidFill>
                  <a:schemeClr val="tx1">
                    <a:lumMod val="75000"/>
                    <a:lumOff val="25000"/>
                  </a:schemeClr>
                </a:solidFill>
                <a:latin typeface="Songti SC" panose="02010600040101010101" pitchFamily="2" charset="-122"/>
                <a:ea typeface="Songti SC" panose="02010600040101010101" pitchFamily="2" charset="-122"/>
                <a:cs typeface="+mn-ea"/>
                <a:sym typeface="+mn-lt"/>
              </a:rPr>
              <a:t>gitlab</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是网络通的。</a:t>
            </a:r>
            <a:b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b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在 </a:t>
            </a:r>
            <a:r>
              <a:rPr lang="en-US" altLang="zh-CN" sz="2400" dirty="0" err="1">
                <a:solidFill>
                  <a:schemeClr val="tx1">
                    <a:lumMod val="75000"/>
                    <a:lumOff val="25000"/>
                  </a:schemeClr>
                </a:solidFill>
                <a:latin typeface="Songti SC" panose="02010600040101010101" pitchFamily="2" charset="-122"/>
                <a:ea typeface="Songti SC" panose="02010600040101010101" pitchFamily="2" charset="-122"/>
                <a:cs typeface="+mn-ea"/>
                <a:sym typeface="+mn-lt"/>
              </a:rPr>
              <a:t>gitlab</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 上可以在</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settings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中进行配置</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spTree>
    <p:extLst>
      <p:ext uri="{BB962C8B-B14F-4D97-AF65-F5344CB8AC3E}">
        <p14:creationId xmlns:p14="http://schemas.microsoft.com/office/powerpoint/2010/main" val="511809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DE90AF01-5E97-4ACD-B282-842B3B2232C7}"/>
              </a:ext>
            </a:extLst>
          </p:cNvPr>
          <p:cNvSpPr txBox="1"/>
          <p:nvPr/>
        </p:nvSpPr>
        <p:spPr>
          <a:xfrm>
            <a:off x="3561079" y="1785677"/>
            <a:ext cx="5759462" cy="646331"/>
          </a:xfrm>
          <a:prstGeom prst="rect">
            <a:avLst/>
          </a:prstGeom>
          <a:noFill/>
        </p:spPr>
        <p:txBody>
          <a:bodyPr wrap="none" rtlCol="0">
            <a:spAutoFit/>
          </a:bodyPr>
          <a:lstStyle/>
          <a:p>
            <a:r>
              <a:rPr lang="en-US" altLang="zh-CN" sz="3600" b="1" spc="300" dirty="0">
                <a:solidFill>
                  <a:schemeClr val="tx1">
                    <a:lumMod val="50000"/>
                    <a:lumOff val="50000"/>
                  </a:schemeClr>
                </a:solidFill>
                <a:latin typeface="+mn-ea"/>
              </a:rPr>
              <a:t>Thanks</a:t>
            </a:r>
            <a:r>
              <a:rPr lang="zh-CN" altLang="en-US" sz="3600" b="1" spc="300" dirty="0">
                <a:solidFill>
                  <a:schemeClr val="tx1">
                    <a:lumMod val="50000"/>
                    <a:lumOff val="50000"/>
                  </a:schemeClr>
                </a:solidFill>
                <a:latin typeface="+mn-ea"/>
              </a:rPr>
              <a:t> </a:t>
            </a:r>
            <a:r>
              <a:rPr lang="en-US" altLang="zh-CN" sz="3600" b="1" spc="300" dirty="0">
                <a:solidFill>
                  <a:schemeClr val="tx1">
                    <a:lumMod val="50000"/>
                    <a:lumOff val="50000"/>
                  </a:schemeClr>
                </a:solidFill>
                <a:latin typeface="+mn-ea"/>
              </a:rPr>
              <a:t>For</a:t>
            </a:r>
            <a:r>
              <a:rPr lang="zh-CN" altLang="en-US" sz="3600" b="1" spc="300" dirty="0">
                <a:solidFill>
                  <a:schemeClr val="tx1">
                    <a:lumMod val="50000"/>
                    <a:lumOff val="50000"/>
                  </a:schemeClr>
                </a:solidFill>
                <a:latin typeface="+mn-ea"/>
              </a:rPr>
              <a:t> </a:t>
            </a:r>
            <a:r>
              <a:rPr lang="en-US" altLang="zh-CN" sz="3600" b="1" spc="300" dirty="0">
                <a:solidFill>
                  <a:schemeClr val="tx1">
                    <a:lumMod val="50000"/>
                    <a:lumOff val="50000"/>
                  </a:schemeClr>
                </a:solidFill>
                <a:latin typeface="+mn-ea"/>
              </a:rPr>
              <a:t>Listening</a:t>
            </a:r>
            <a:endParaRPr lang="zh-CN" altLang="en-US" sz="3600" b="1" spc="300" dirty="0">
              <a:solidFill>
                <a:schemeClr val="tx1">
                  <a:lumMod val="50000"/>
                  <a:lumOff val="50000"/>
                </a:schemeClr>
              </a:solidFill>
              <a:latin typeface="+mn-ea"/>
            </a:endParaRPr>
          </a:p>
        </p:txBody>
      </p:sp>
      <p:sp>
        <p:nvSpPr>
          <p:cNvPr id="10" name="文本占位符 9">
            <a:extLst>
              <a:ext uri="{FF2B5EF4-FFF2-40B4-BE49-F238E27FC236}">
                <a16:creationId xmlns:a16="http://schemas.microsoft.com/office/drawing/2014/main" id="{3AC51C22-F605-4E76-93B0-384DEA669057}"/>
              </a:ext>
            </a:extLst>
          </p:cNvPr>
          <p:cNvSpPr>
            <a:spLocks noGrp="1"/>
          </p:cNvSpPr>
          <p:nvPr>
            <p:ph type="body" sz="quarter" idx="16"/>
          </p:nvPr>
        </p:nvSpPr>
        <p:spPr>
          <a:xfrm>
            <a:off x="606424" y="1591778"/>
            <a:ext cx="2954655" cy="840230"/>
          </a:xfrm>
        </p:spPr>
        <p:txBody>
          <a:bodyPr/>
          <a:lstStyle/>
          <a:p>
            <a:r>
              <a:rPr lang="zh-CN" altLang="en-US" dirty="0"/>
              <a:t>谢谢聆听</a:t>
            </a:r>
          </a:p>
        </p:txBody>
      </p:sp>
      <p:sp>
        <p:nvSpPr>
          <p:cNvPr id="13" name="文本占位符 7">
            <a:extLst>
              <a:ext uri="{FF2B5EF4-FFF2-40B4-BE49-F238E27FC236}">
                <a16:creationId xmlns:a16="http://schemas.microsoft.com/office/drawing/2014/main" id="{94A0CD82-4710-8245-83AE-AA21DDC02A61}"/>
              </a:ext>
            </a:extLst>
          </p:cNvPr>
          <p:cNvSpPr>
            <a:spLocks noGrp="1"/>
          </p:cNvSpPr>
          <p:nvPr>
            <p:ph type="body" sz="quarter" idx="14"/>
          </p:nvPr>
        </p:nvSpPr>
        <p:spPr>
          <a:xfrm>
            <a:off x="695325" y="3018497"/>
            <a:ext cx="1723549" cy="369332"/>
          </a:xfrm>
        </p:spPr>
        <p:txBody>
          <a:bodyPr/>
          <a:lstStyle/>
          <a:p>
            <a:pPr marL="0" indent="0">
              <a:buNone/>
            </a:pPr>
            <a:r>
              <a:rPr lang="zh-CN" altLang="en-US" sz="2000" dirty="0">
                <a:solidFill>
                  <a:schemeClr val="tx1">
                    <a:lumMod val="75000"/>
                    <a:lumOff val="25000"/>
                  </a:schemeClr>
                </a:solidFill>
                <a:latin typeface="+mn-ea"/>
              </a:rPr>
              <a:t>汇报人：张鼎</a:t>
            </a:r>
            <a:endParaRPr lang="zh-CN" altLang="en-US" sz="2000" dirty="0"/>
          </a:p>
        </p:txBody>
      </p:sp>
      <p:sp>
        <p:nvSpPr>
          <p:cNvPr id="14" name="文本占位符 8">
            <a:extLst>
              <a:ext uri="{FF2B5EF4-FFF2-40B4-BE49-F238E27FC236}">
                <a16:creationId xmlns:a16="http://schemas.microsoft.com/office/drawing/2014/main" id="{E4CF5C33-3353-CF4C-8A6F-58E2D567BBFC}"/>
              </a:ext>
            </a:extLst>
          </p:cNvPr>
          <p:cNvSpPr>
            <a:spLocks noGrp="1"/>
          </p:cNvSpPr>
          <p:nvPr>
            <p:ph type="body" sz="quarter" idx="15"/>
          </p:nvPr>
        </p:nvSpPr>
        <p:spPr>
          <a:xfrm>
            <a:off x="695325" y="3470172"/>
            <a:ext cx="2890535" cy="369332"/>
          </a:xfrm>
        </p:spPr>
        <p:txBody>
          <a:bodyPr/>
          <a:lstStyle/>
          <a:p>
            <a:pPr marL="0" indent="0">
              <a:buNone/>
            </a:pPr>
            <a:r>
              <a:rPr lang="zh-CN" altLang="en-US" sz="2000" dirty="0"/>
              <a:t>汇报时间：</a:t>
            </a:r>
            <a:r>
              <a:rPr lang="en-US" altLang="zh-CN" sz="2000" dirty="0"/>
              <a:t>2020/04/25</a:t>
            </a:r>
            <a:endParaRPr lang="zh-CN" altLang="en-US" sz="2000" dirty="0"/>
          </a:p>
        </p:txBody>
      </p:sp>
    </p:spTree>
    <p:extLst>
      <p:ext uri="{BB962C8B-B14F-4D97-AF65-F5344CB8AC3E}">
        <p14:creationId xmlns:p14="http://schemas.microsoft.com/office/powerpoint/2010/main" val="358419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1348446" cy="424732"/>
          </a:xfrm>
        </p:spPr>
        <p:txBody>
          <a:bodyPr/>
          <a:lstStyle/>
          <a:p>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839510" y="1216097"/>
            <a:ext cx="6742390" cy="2942793"/>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DevOps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一词的来自于</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Development</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和</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rPr>
              <a:t>Operations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的组合</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突出重视软件开发人员和运维人员的沟通合作</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通过</a:t>
            </a:r>
            <a:r>
              <a:rPr lang="zh-CN" altLang="en-US" sz="2400" dirty="0">
                <a:solidFill>
                  <a:srgbClr val="FF0000"/>
                </a:solidFill>
                <a:latin typeface="Songti SC" panose="02010600040101010101" pitchFamily="2" charset="-122"/>
                <a:ea typeface="Songti SC" panose="02010600040101010101" pitchFamily="2" charset="-122"/>
              </a:rPr>
              <a:t>自动化流程</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rPr>
              <a:t>来使得软件构建、测试、发布更加快捷、频繁和可靠。</a:t>
            </a: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endPar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pic>
        <p:nvPicPr>
          <p:cNvPr id="3" name="Picture 2">
            <a:extLst>
              <a:ext uri="{FF2B5EF4-FFF2-40B4-BE49-F238E27FC236}">
                <a16:creationId xmlns:a16="http://schemas.microsoft.com/office/drawing/2014/main" id="{AB5F1185-7E15-6C4B-A41C-82A98082C175}"/>
              </a:ext>
            </a:extLst>
          </p:cNvPr>
          <p:cNvPicPr>
            <a:picLocks noChangeAspect="1"/>
          </p:cNvPicPr>
          <p:nvPr/>
        </p:nvPicPr>
        <p:blipFill>
          <a:blip r:embed="rId3"/>
          <a:stretch>
            <a:fillRect/>
          </a:stretch>
        </p:blipFill>
        <p:spPr>
          <a:xfrm>
            <a:off x="7852589" y="115334"/>
            <a:ext cx="3808391" cy="6551132"/>
          </a:xfrm>
          <a:prstGeom prst="rect">
            <a:avLst/>
          </a:prstGeom>
        </p:spPr>
      </p:pic>
    </p:spTree>
    <p:extLst>
      <p:ext uri="{BB962C8B-B14F-4D97-AF65-F5344CB8AC3E}">
        <p14:creationId xmlns:p14="http://schemas.microsoft.com/office/powerpoint/2010/main" val="2964580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75393" cy="424732"/>
          </a:xfrm>
        </p:spPr>
        <p:txBody>
          <a:bodyPr/>
          <a:lstStyle/>
          <a:p>
            <a:r>
              <a:rPr lang="en-US" altLang="zh-CN" dirty="0"/>
              <a:t>DevOps</a:t>
            </a:r>
            <a:r>
              <a:rPr lang="zh-CN" altLang="en-US" dirty="0"/>
              <a:t> </a:t>
            </a:r>
            <a:r>
              <a:rPr lang="en-US" altLang="zh-CN" dirty="0"/>
              <a:t>-</a:t>
            </a:r>
            <a:r>
              <a:rPr lang="zh-CN" altLang="en-US" dirty="0"/>
              <a:t> 软件开发的演变</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4042207"/>
            <a:ext cx="6742390" cy="1982530"/>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在运维方面却失去了敏捷实践的速度</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开发人员和运维工程师之间缺乏协作</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更好的</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协作</a:t>
            </a:r>
            <a:endParaRPr lang="en-US" altLang="zh-CN" sz="2400" dirty="0">
              <a:solidFill>
                <a:srgbClr val="FF0000"/>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更快的</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交付</a:t>
            </a:r>
          </a:p>
        </p:txBody>
      </p:sp>
      <p:pic>
        <p:nvPicPr>
          <p:cNvPr id="2" name="Picture 1">
            <a:extLst>
              <a:ext uri="{FF2B5EF4-FFF2-40B4-BE49-F238E27FC236}">
                <a16:creationId xmlns:a16="http://schemas.microsoft.com/office/drawing/2014/main" id="{4A1C052B-3848-C94F-BA10-6421FBA7F36F}"/>
              </a:ext>
            </a:extLst>
          </p:cNvPr>
          <p:cNvPicPr>
            <a:picLocks noChangeAspect="1"/>
          </p:cNvPicPr>
          <p:nvPr/>
        </p:nvPicPr>
        <p:blipFill>
          <a:blip r:embed="rId3"/>
          <a:stretch>
            <a:fillRect/>
          </a:stretch>
        </p:blipFill>
        <p:spPr>
          <a:xfrm>
            <a:off x="839510" y="1101871"/>
            <a:ext cx="10704790" cy="2514381"/>
          </a:xfrm>
          <a:prstGeom prst="rect">
            <a:avLst/>
          </a:prstGeom>
        </p:spPr>
      </p:pic>
    </p:spTree>
    <p:extLst>
      <p:ext uri="{BB962C8B-B14F-4D97-AF65-F5344CB8AC3E}">
        <p14:creationId xmlns:p14="http://schemas.microsoft.com/office/powerpoint/2010/main" val="1939661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2852063" cy="424732"/>
          </a:xfrm>
        </p:spPr>
        <p:txBody>
          <a:bodyPr/>
          <a:lstStyle/>
          <a:p>
            <a:r>
              <a:rPr lang="en-US" altLang="zh-CN" dirty="0"/>
              <a:t>DevOps</a:t>
            </a:r>
            <a:r>
              <a:rPr lang="zh-CN" altLang="en-US" dirty="0"/>
              <a:t> </a:t>
            </a:r>
            <a:r>
              <a:rPr lang="en-US" altLang="zh-CN" dirty="0"/>
              <a:t>-</a:t>
            </a:r>
            <a:r>
              <a:rPr lang="zh-CN" altLang="en-US" dirty="0"/>
              <a:t> 历史变革</a:t>
            </a:r>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5503827"/>
            <a:ext cx="10264223" cy="1022268"/>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zh-CN" altLang="en-US" sz="2400" dirty="0">
                <a:solidFill>
                  <a:srgbClr val="FF0000"/>
                </a:solidFill>
                <a:latin typeface="Songti SC" panose="02010600040101010101" pitchFamily="2" charset="-122"/>
                <a:ea typeface="Songti SC" panose="02010600040101010101" pitchFamily="2" charset="-122"/>
                <a:cs typeface="+mn-ea"/>
                <a:sym typeface="+mn-lt"/>
              </a:rPr>
              <a:t>微服务架构</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理念、</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容器技术</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使得</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的实施变得更加容易，计算能力提升和云环境的发展使得快速开发的产品可以立刻获得更广泛的使用。</a:t>
            </a:r>
          </a:p>
        </p:txBody>
      </p:sp>
      <p:pic>
        <p:nvPicPr>
          <p:cNvPr id="3" name="Picture 2">
            <a:extLst>
              <a:ext uri="{FF2B5EF4-FFF2-40B4-BE49-F238E27FC236}">
                <a16:creationId xmlns:a16="http://schemas.microsoft.com/office/drawing/2014/main" id="{C3006537-9AEB-574A-A060-55FB760B9561}"/>
              </a:ext>
            </a:extLst>
          </p:cNvPr>
          <p:cNvPicPr>
            <a:picLocks noChangeAspect="1"/>
          </p:cNvPicPr>
          <p:nvPr/>
        </p:nvPicPr>
        <p:blipFill>
          <a:blip r:embed="rId3"/>
          <a:stretch>
            <a:fillRect/>
          </a:stretch>
        </p:blipFill>
        <p:spPr>
          <a:xfrm>
            <a:off x="1042769" y="955539"/>
            <a:ext cx="9469187" cy="4595712"/>
          </a:xfrm>
          <a:prstGeom prst="rect">
            <a:avLst/>
          </a:prstGeom>
        </p:spPr>
      </p:pic>
    </p:spTree>
    <p:extLst>
      <p:ext uri="{BB962C8B-B14F-4D97-AF65-F5344CB8AC3E}">
        <p14:creationId xmlns:p14="http://schemas.microsoft.com/office/powerpoint/2010/main" val="3006570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1222807"/>
            <a:ext cx="11179176" cy="542136"/>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是为了填补开发端和运维端之间的信息鸿沟，改善团队之间的协作关系</a:t>
            </a:r>
          </a:p>
        </p:txBody>
      </p:sp>
      <p:pic>
        <p:nvPicPr>
          <p:cNvPr id="3" name="Picture 2">
            <a:extLst>
              <a:ext uri="{FF2B5EF4-FFF2-40B4-BE49-F238E27FC236}">
                <a16:creationId xmlns:a16="http://schemas.microsoft.com/office/drawing/2014/main" id="{A088709D-6029-D24C-ABA1-528B31C6F281}"/>
              </a:ext>
            </a:extLst>
          </p:cNvPr>
          <p:cNvPicPr>
            <a:picLocks noChangeAspect="1"/>
          </p:cNvPicPr>
          <p:nvPr/>
        </p:nvPicPr>
        <p:blipFill>
          <a:blip r:embed="rId3"/>
          <a:stretch>
            <a:fillRect/>
          </a:stretch>
        </p:blipFill>
        <p:spPr>
          <a:xfrm>
            <a:off x="1123950" y="1904643"/>
            <a:ext cx="4972050" cy="4613564"/>
          </a:xfrm>
          <a:prstGeom prst="rect">
            <a:avLst/>
          </a:prstGeom>
        </p:spPr>
      </p:pic>
    </p:spTree>
    <p:extLst>
      <p:ext uri="{BB962C8B-B14F-4D97-AF65-F5344CB8AC3E}">
        <p14:creationId xmlns:p14="http://schemas.microsoft.com/office/powerpoint/2010/main" val="262802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1222807"/>
            <a:ext cx="11179176" cy="1022268"/>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DevOps</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是一种软件开发方法，涉及软件在整个开发生命周期中的</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持续开发</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持续测试</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持续集成</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持续部署</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和</a:t>
            </a:r>
            <a:r>
              <a:rPr lang="zh-CN" altLang="en-US" sz="2400" dirty="0">
                <a:solidFill>
                  <a:srgbClr val="FF0000"/>
                </a:solidFill>
                <a:latin typeface="Songti SC" panose="02010600040101010101" pitchFamily="2" charset="-122"/>
                <a:ea typeface="Songti SC" panose="02010600040101010101" pitchFamily="2" charset="-122"/>
                <a:cs typeface="+mn-ea"/>
                <a:sym typeface="+mn-lt"/>
              </a:rPr>
              <a:t>持续监控</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a:t>
            </a:r>
          </a:p>
        </p:txBody>
      </p:sp>
      <p:pic>
        <p:nvPicPr>
          <p:cNvPr id="2" name="Picture 1">
            <a:extLst>
              <a:ext uri="{FF2B5EF4-FFF2-40B4-BE49-F238E27FC236}">
                <a16:creationId xmlns:a16="http://schemas.microsoft.com/office/drawing/2014/main" id="{3E9B904D-8C15-EA46-AB40-8EF3D6F2F15E}"/>
              </a:ext>
            </a:extLst>
          </p:cNvPr>
          <p:cNvPicPr>
            <a:picLocks noChangeAspect="1"/>
          </p:cNvPicPr>
          <p:nvPr/>
        </p:nvPicPr>
        <p:blipFill>
          <a:blip r:embed="rId3"/>
          <a:stretch>
            <a:fillRect/>
          </a:stretch>
        </p:blipFill>
        <p:spPr>
          <a:xfrm>
            <a:off x="950005" y="3390900"/>
            <a:ext cx="4625992" cy="2244293"/>
          </a:xfrm>
          <a:prstGeom prst="rect">
            <a:avLst/>
          </a:prstGeom>
        </p:spPr>
      </p:pic>
      <p:pic>
        <p:nvPicPr>
          <p:cNvPr id="4" name="Picture 3">
            <a:extLst>
              <a:ext uri="{FF2B5EF4-FFF2-40B4-BE49-F238E27FC236}">
                <a16:creationId xmlns:a16="http://schemas.microsoft.com/office/drawing/2014/main" id="{499D12CB-8341-E248-A6F5-C5C5055D7E94}"/>
              </a:ext>
            </a:extLst>
          </p:cNvPr>
          <p:cNvPicPr>
            <a:picLocks noChangeAspect="1"/>
          </p:cNvPicPr>
          <p:nvPr/>
        </p:nvPicPr>
        <p:blipFill rotWithShape="1">
          <a:blip r:embed="rId4"/>
          <a:srcRect b="10313"/>
          <a:stretch/>
        </p:blipFill>
        <p:spPr>
          <a:xfrm>
            <a:off x="6489020" y="2333975"/>
            <a:ext cx="5385481" cy="4179006"/>
          </a:xfrm>
          <a:prstGeom prst="rect">
            <a:avLst/>
          </a:prstGeom>
        </p:spPr>
      </p:pic>
    </p:spTree>
    <p:extLst>
      <p:ext uri="{BB962C8B-B14F-4D97-AF65-F5344CB8AC3E}">
        <p14:creationId xmlns:p14="http://schemas.microsoft.com/office/powerpoint/2010/main" val="650521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占位符 34">
            <a:extLst>
              <a:ext uri="{FF2B5EF4-FFF2-40B4-BE49-F238E27FC236}">
                <a16:creationId xmlns:a16="http://schemas.microsoft.com/office/drawing/2014/main" id="{B97C29FD-394A-4987-9E5B-90CABEA5711D}"/>
              </a:ext>
            </a:extLst>
          </p:cNvPr>
          <p:cNvSpPr>
            <a:spLocks noGrp="1"/>
          </p:cNvSpPr>
          <p:nvPr>
            <p:ph type="body" sz="quarter" idx="10"/>
          </p:nvPr>
        </p:nvSpPr>
        <p:spPr>
          <a:xfrm>
            <a:off x="950005" y="530806"/>
            <a:ext cx="3708066" cy="424732"/>
          </a:xfrm>
        </p:spPr>
        <p:txBody>
          <a:bodyPr/>
          <a:lstStyle/>
          <a:p>
            <a:r>
              <a:rPr lang="en-US" altLang="zh-CN" dirty="0"/>
              <a:t>DevOps</a:t>
            </a:r>
            <a:r>
              <a:rPr lang="zh-CN" altLang="en-US" dirty="0"/>
              <a:t> </a:t>
            </a:r>
            <a:r>
              <a:rPr lang="en-US" altLang="zh-CN" dirty="0"/>
              <a:t>-</a:t>
            </a:r>
            <a:r>
              <a:rPr lang="zh-CN" altLang="en-US" dirty="0"/>
              <a:t> 什么是</a:t>
            </a:r>
            <a:r>
              <a:rPr lang="en-US" altLang="zh-CN" dirty="0"/>
              <a:t>DevOps</a:t>
            </a:r>
            <a:endParaRPr lang="zh-CN" altLang="en-US" dirty="0"/>
          </a:p>
        </p:txBody>
      </p:sp>
      <p:sp>
        <p:nvSpPr>
          <p:cNvPr id="36" name="文本占位符 35">
            <a:extLst>
              <a:ext uri="{FF2B5EF4-FFF2-40B4-BE49-F238E27FC236}">
                <a16:creationId xmlns:a16="http://schemas.microsoft.com/office/drawing/2014/main" id="{91EF4B6C-D964-4616-BA19-0467C0BA7D48}"/>
              </a:ext>
            </a:extLst>
          </p:cNvPr>
          <p:cNvSpPr>
            <a:spLocks noGrp="1"/>
          </p:cNvSpPr>
          <p:nvPr>
            <p:ph type="body" sz="quarter" idx="11"/>
          </p:nvPr>
        </p:nvSpPr>
        <p:spPr/>
        <p:txBody>
          <a:bodyPr/>
          <a:lstStyle/>
          <a:p>
            <a:r>
              <a:rPr lang="en-US" altLang="zh-CN" dirty="0"/>
              <a:t>1</a:t>
            </a:r>
            <a:endParaRPr lang="zh-CN" altLang="en-US" dirty="0"/>
          </a:p>
        </p:txBody>
      </p:sp>
      <p:sp>
        <p:nvSpPr>
          <p:cNvPr id="8" name="矩形 7">
            <a:extLst>
              <a:ext uri="{FF2B5EF4-FFF2-40B4-BE49-F238E27FC236}">
                <a16:creationId xmlns:a16="http://schemas.microsoft.com/office/drawing/2014/main" id="{E3957A64-AF4D-4760-9785-9A079F91F4A1}"/>
              </a:ext>
            </a:extLst>
          </p:cNvPr>
          <p:cNvSpPr/>
          <p:nvPr/>
        </p:nvSpPr>
        <p:spPr>
          <a:xfrm>
            <a:off x="695325" y="1222807"/>
            <a:ext cx="11179176" cy="1022268"/>
          </a:xfrm>
          <a:prstGeom prst="rect">
            <a:avLst/>
          </a:prstGeom>
        </p:spPr>
        <p:txBody>
          <a:bodyPr wrap="square">
            <a:spAutoFit/>
          </a:bodyPr>
          <a:lstStyle/>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打通软件产品交付过程中</a:t>
            </a:r>
            <a:r>
              <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IT</a:t>
            </a: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工具链</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a:p>
            <a:pPr marL="285750" indent="-285750" algn="just">
              <a:lnSpc>
                <a:spcPct val="130000"/>
              </a:lnSpc>
              <a:buFont typeface="Arial" panose="020B0604020202020204" pitchFamily="34" charset="0"/>
              <a:buChar char="•"/>
            </a:pPr>
            <a:r>
              <a:rPr lang="zh-CN" altLang="en-US"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rPr>
              <a:t>减少时间损耗，更加高效地协同工作</a:t>
            </a:r>
            <a:endParaRPr lang="en-US" altLang="zh-CN" sz="2400" dirty="0">
              <a:solidFill>
                <a:schemeClr val="tx1">
                  <a:lumMod val="75000"/>
                  <a:lumOff val="25000"/>
                </a:schemeClr>
              </a:solidFill>
              <a:latin typeface="Songti SC" panose="02010600040101010101" pitchFamily="2" charset="-122"/>
              <a:ea typeface="Songti SC" panose="02010600040101010101" pitchFamily="2" charset="-122"/>
              <a:cs typeface="+mn-ea"/>
              <a:sym typeface="+mn-lt"/>
            </a:endParaRPr>
          </a:p>
        </p:txBody>
      </p:sp>
      <p:pic>
        <p:nvPicPr>
          <p:cNvPr id="2" name="Picture 1">
            <a:extLst>
              <a:ext uri="{FF2B5EF4-FFF2-40B4-BE49-F238E27FC236}">
                <a16:creationId xmlns:a16="http://schemas.microsoft.com/office/drawing/2014/main" id="{3E9B904D-8C15-EA46-AB40-8EF3D6F2F15E}"/>
              </a:ext>
            </a:extLst>
          </p:cNvPr>
          <p:cNvPicPr>
            <a:picLocks noChangeAspect="1"/>
          </p:cNvPicPr>
          <p:nvPr/>
        </p:nvPicPr>
        <p:blipFill>
          <a:blip r:embed="rId3"/>
          <a:stretch>
            <a:fillRect/>
          </a:stretch>
        </p:blipFill>
        <p:spPr>
          <a:xfrm>
            <a:off x="950005" y="3390900"/>
            <a:ext cx="4625992" cy="2244293"/>
          </a:xfrm>
          <a:prstGeom prst="rect">
            <a:avLst/>
          </a:prstGeom>
        </p:spPr>
      </p:pic>
      <p:pic>
        <p:nvPicPr>
          <p:cNvPr id="4" name="Picture 3">
            <a:extLst>
              <a:ext uri="{FF2B5EF4-FFF2-40B4-BE49-F238E27FC236}">
                <a16:creationId xmlns:a16="http://schemas.microsoft.com/office/drawing/2014/main" id="{499D12CB-8341-E248-A6F5-C5C5055D7E94}"/>
              </a:ext>
            </a:extLst>
          </p:cNvPr>
          <p:cNvPicPr>
            <a:picLocks noChangeAspect="1"/>
          </p:cNvPicPr>
          <p:nvPr/>
        </p:nvPicPr>
        <p:blipFill rotWithShape="1">
          <a:blip r:embed="rId4"/>
          <a:srcRect b="10313"/>
          <a:stretch/>
        </p:blipFill>
        <p:spPr>
          <a:xfrm>
            <a:off x="6489020" y="2333975"/>
            <a:ext cx="5385481" cy="4179006"/>
          </a:xfrm>
          <a:prstGeom prst="rect">
            <a:avLst/>
          </a:prstGeom>
        </p:spPr>
      </p:pic>
    </p:spTree>
    <p:extLst>
      <p:ext uri="{BB962C8B-B14F-4D97-AF65-F5344CB8AC3E}">
        <p14:creationId xmlns:p14="http://schemas.microsoft.com/office/powerpoint/2010/main" val="1341621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自定义设计方案">
  <a:themeElements>
    <a:clrScheme name="自定义 3">
      <a:dk1>
        <a:sysClr val="windowText" lastClr="000000"/>
      </a:dk1>
      <a:lt1>
        <a:sysClr val="window" lastClr="FFFFFF"/>
      </a:lt1>
      <a:dk2>
        <a:srgbClr val="000000"/>
      </a:dk2>
      <a:lt2>
        <a:srgbClr val="FFFFFF"/>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1644</TotalTime>
  <Words>4070</Words>
  <Application>Microsoft Macintosh PowerPoint</Application>
  <PresentationFormat>Widescreen</PresentationFormat>
  <Paragraphs>315</Paragraphs>
  <Slides>35</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微软雅黑</vt:lpstr>
      <vt:lpstr>Songti SC</vt:lpstr>
      <vt:lpstr>Arial</vt:lpstr>
      <vt:lpstr>Calibri</vt:lpstr>
      <vt:lpstr>Wingdings</vt:lpstr>
      <vt:lpstr>自定义设计方案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Zhang Ding</cp:lastModifiedBy>
  <cp:revision>117</cp:revision>
  <dcterms:created xsi:type="dcterms:W3CDTF">2015-08-18T02:51:41Z</dcterms:created>
  <dcterms:modified xsi:type="dcterms:W3CDTF">2020-04-25T12:39:14Z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t-weiszh@microsoft.com</vt:lpwstr>
  </property>
  <property fmtid="{D5CDD505-2E9C-101B-9397-08002B2CF9AE}" pid="5" name="MSIP_Label_f42aa342-8706-4288-bd11-ebb85995028c_SetDate">
    <vt:lpwstr>2019-07-05T06:56:11.7164292Z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9a7c444a-f181-45f6-9801-8f278c469c6c</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